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FF"/>
    <a:srgbClr val="FBD1F8"/>
    <a:srgbClr val="FF66CC"/>
    <a:srgbClr val="7ED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66812-9F2D-4B52-ACFA-CCCD21A622BA}" v="28" dt="2023-09-14T09:52:27.8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槻橋聡美 / TSUKIHASHI，SATOMI" userId="3f816191-edb3-46ea-a5e5-2f663d76fe87" providerId="ADAL" clId="{5D966812-9F2D-4B52-ACFA-CCCD21A622BA}"/>
    <pc:docChg chg="custSel modSld">
      <pc:chgData name="槻橋聡美 / TSUKIHASHI，SATOMI" userId="3f816191-edb3-46ea-a5e5-2f663d76fe87" providerId="ADAL" clId="{5D966812-9F2D-4B52-ACFA-CCCD21A622BA}" dt="2023-09-14T09:52:27.898" v="49" actId="1076"/>
      <pc:docMkLst>
        <pc:docMk/>
      </pc:docMkLst>
      <pc:sldChg chg="addSp delSp modSp mod">
        <pc:chgData name="槻橋聡美 / TSUKIHASHI，SATOMI" userId="3f816191-edb3-46ea-a5e5-2f663d76fe87" providerId="ADAL" clId="{5D966812-9F2D-4B52-ACFA-CCCD21A622BA}" dt="2023-09-14T09:52:27.898" v="49" actId="1076"/>
        <pc:sldMkLst>
          <pc:docMk/>
          <pc:sldMk cId="3751281257" sldId="256"/>
        </pc:sldMkLst>
        <pc:spChg chg="add mod">
          <ac:chgData name="槻橋聡美 / TSUKIHASHI，SATOMI" userId="3f816191-edb3-46ea-a5e5-2f663d76fe87" providerId="ADAL" clId="{5D966812-9F2D-4B52-ACFA-CCCD21A622BA}" dt="2023-09-14T09:49:12.173" v="25" actId="1076"/>
          <ac:spMkLst>
            <pc:docMk/>
            <pc:sldMk cId="3751281257" sldId="256"/>
            <ac:spMk id="2" creationId="{07FE1AD9-2E89-40C5-22EF-80AEA7B09A38}"/>
          </ac:spMkLst>
        </pc:spChg>
        <pc:spChg chg="mod">
          <ac:chgData name="槻橋聡美 / TSUKIHASHI，SATOMI" userId="3f816191-edb3-46ea-a5e5-2f663d76fe87" providerId="ADAL" clId="{5D966812-9F2D-4B52-ACFA-CCCD21A622BA}" dt="2023-09-14T09:47:35.838" v="21" actId="20577"/>
          <ac:spMkLst>
            <pc:docMk/>
            <pc:sldMk cId="3751281257" sldId="256"/>
            <ac:spMk id="3" creationId="{EA37F828-749C-EFD1-005F-CFC16A43CDF6}"/>
          </ac:spMkLst>
        </pc:spChg>
        <pc:spChg chg="add del mod">
          <ac:chgData name="槻橋聡美 / TSUKIHASHI，SATOMI" userId="3f816191-edb3-46ea-a5e5-2f663d76fe87" providerId="ADAL" clId="{5D966812-9F2D-4B52-ACFA-CCCD21A622BA}" dt="2023-09-14T09:49:43.689" v="30" actId="478"/>
          <ac:spMkLst>
            <pc:docMk/>
            <pc:sldMk cId="3751281257" sldId="256"/>
            <ac:spMk id="4" creationId="{8E114951-887C-69C9-DD09-A180209E5C5F}"/>
          </ac:spMkLst>
        </pc:spChg>
        <pc:spChg chg="add mod">
          <ac:chgData name="槻橋聡美 / TSUKIHASHI，SATOMI" userId="3f816191-edb3-46ea-a5e5-2f663d76fe87" providerId="ADAL" clId="{5D966812-9F2D-4B52-ACFA-CCCD21A622BA}" dt="2023-09-14T09:50:46.236" v="40" actId="1076"/>
          <ac:spMkLst>
            <pc:docMk/>
            <pc:sldMk cId="3751281257" sldId="256"/>
            <ac:spMk id="5" creationId="{9EF3F4A2-A142-F413-9F13-C7B958D544F5}"/>
          </ac:spMkLst>
        </pc:spChg>
        <pc:spChg chg="add del mod">
          <ac:chgData name="槻橋聡美 / TSUKIHASHI，SATOMI" userId="3f816191-edb3-46ea-a5e5-2f663d76fe87" providerId="ADAL" clId="{5D966812-9F2D-4B52-ACFA-CCCD21A622BA}" dt="2023-09-14T09:50:16.196" v="35" actId="478"/>
          <ac:spMkLst>
            <pc:docMk/>
            <pc:sldMk cId="3751281257" sldId="256"/>
            <ac:spMk id="6" creationId="{311B9614-582D-BEAB-DFB4-63D0DE8710A8}"/>
          </ac:spMkLst>
        </pc:spChg>
        <pc:spChg chg="del mod">
          <ac:chgData name="槻橋聡美 / TSUKIHASHI，SATOMI" userId="3f816191-edb3-46ea-a5e5-2f663d76fe87" providerId="ADAL" clId="{5D966812-9F2D-4B52-ACFA-CCCD21A622BA}" dt="2023-09-14T09:49:29.327" v="27" actId="478"/>
          <ac:spMkLst>
            <pc:docMk/>
            <pc:sldMk cId="3751281257" sldId="256"/>
            <ac:spMk id="7" creationId="{39D4B5AD-2E66-57AF-CFFD-4FB68E1353E0}"/>
          </ac:spMkLst>
        </pc:spChg>
        <pc:spChg chg="add mod">
          <ac:chgData name="槻橋聡美 / TSUKIHASHI，SATOMI" userId="3f816191-edb3-46ea-a5e5-2f663d76fe87" providerId="ADAL" clId="{5D966812-9F2D-4B52-ACFA-CCCD21A622BA}" dt="2023-09-14T09:51:56.076" v="48" actId="1076"/>
          <ac:spMkLst>
            <pc:docMk/>
            <pc:sldMk cId="3751281257" sldId="256"/>
            <ac:spMk id="8" creationId="{0BED47BE-AF3D-3225-728C-AC0A4B768DC1}"/>
          </ac:spMkLst>
        </pc:spChg>
        <pc:spChg chg="mod">
          <ac:chgData name="槻橋聡美 / TSUKIHASHI，SATOMI" userId="3f816191-edb3-46ea-a5e5-2f663d76fe87" providerId="ADAL" clId="{5D966812-9F2D-4B52-ACFA-CCCD21A622BA}" dt="2023-09-14T09:52:27.898" v="49" actId="1076"/>
          <ac:spMkLst>
            <pc:docMk/>
            <pc:sldMk cId="3751281257" sldId="256"/>
            <ac:spMk id="12" creationId="{63CB0873-6755-1DCF-D45A-61C5FD4518FE}"/>
          </ac:spMkLst>
        </pc:spChg>
        <pc:spChg chg="mod">
          <ac:chgData name="槻橋聡美 / TSUKIHASHI，SATOMI" userId="3f816191-edb3-46ea-a5e5-2f663d76fe87" providerId="ADAL" clId="{5D966812-9F2D-4B52-ACFA-CCCD21A622BA}" dt="2023-09-14T09:51:44.677" v="46" actId="14100"/>
          <ac:spMkLst>
            <pc:docMk/>
            <pc:sldMk cId="3751281257" sldId="256"/>
            <ac:spMk id="42" creationId="{D005C0BF-39D2-441F-58A2-4197ED8CF168}"/>
          </ac:spMkLst>
        </pc:spChg>
        <pc:spChg chg="mod">
          <ac:chgData name="槻橋聡美 / TSUKIHASHI，SATOMI" userId="3f816191-edb3-46ea-a5e5-2f663d76fe87" providerId="ADAL" clId="{5D966812-9F2D-4B52-ACFA-CCCD21A622BA}" dt="2023-09-14T09:51:46.806" v="47" actId="14100"/>
          <ac:spMkLst>
            <pc:docMk/>
            <pc:sldMk cId="3751281257" sldId="256"/>
            <ac:spMk id="43" creationId="{AC499F29-0B87-FD9B-9403-02A0D4575656}"/>
          </ac:spMkLst>
        </pc:spChg>
        <pc:spChg chg="del mod">
          <ac:chgData name="槻橋聡美 / TSUKIHASHI，SATOMI" userId="3f816191-edb3-46ea-a5e5-2f663d76fe87" providerId="ADAL" clId="{5D966812-9F2D-4B52-ACFA-CCCD21A622BA}" dt="2023-09-14T09:48:45.593" v="23" actId="478"/>
          <ac:spMkLst>
            <pc:docMk/>
            <pc:sldMk cId="3751281257" sldId="256"/>
            <ac:spMk id="51" creationId="{374BBC61-EA06-1AA3-0994-1FE8D19D2E5D}"/>
          </ac:spMkLst>
        </pc:spChg>
        <pc:picChg chg="mod">
          <ac:chgData name="槻橋聡美 / TSUKIHASHI，SATOMI" userId="3f816191-edb3-46ea-a5e5-2f663d76fe87" providerId="ADAL" clId="{5D966812-9F2D-4B52-ACFA-CCCD21A622BA}" dt="2023-09-14T09:50:49.888" v="41" actId="1076"/>
          <ac:picMkLst>
            <pc:docMk/>
            <pc:sldMk cId="3751281257" sldId="256"/>
            <ac:picMk id="41" creationId="{C31357EA-6D6F-F719-08CE-67DC554753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AAC82-C058-41D0-A030-000F9FAF7C86}" type="datetimeFigureOut">
              <a:rPr kumimoji="1" lang="ja-JP" altLang="en-US" smtClean="0"/>
              <a:t>2023/9/15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9D2E1-1D2D-4AC2-B599-85F33AA355FF}" type="slidenum">
              <a:rPr kumimoji="1" lang="ja-JP" altLang="en-US" smtClean="0"/>
              <a:t>‹#›</a:t>
            </a:fld>
            <a:endParaRPr kumimoji="1" lang="ja-JP" altLang="en-US"/>
          </a:p>
        </p:txBody>
      </p:sp>
    </p:spTree>
    <p:extLst>
      <p:ext uri="{BB962C8B-B14F-4D97-AF65-F5344CB8AC3E}">
        <p14:creationId xmlns:p14="http://schemas.microsoft.com/office/powerpoint/2010/main" val="13248464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CB9D2E1-1D2D-4AC2-B599-85F33AA355FF}" type="slidenum">
              <a:rPr kumimoji="1" lang="ja-JP" altLang="en-US" smtClean="0"/>
              <a:t>1</a:t>
            </a:fld>
            <a:endParaRPr kumimoji="1" lang="ja-JP" altLang="en-US"/>
          </a:p>
        </p:txBody>
      </p:sp>
    </p:spTree>
    <p:extLst>
      <p:ext uri="{BB962C8B-B14F-4D97-AF65-F5344CB8AC3E}">
        <p14:creationId xmlns:p14="http://schemas.microsoft.com/office/powerpoint/2010/main" val="125925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32461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368006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65498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19532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365933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56735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368711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421449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83545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628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F1431A-49D3-4DF3-AF21-473DD42CE112}" type="datetimeFigureOut">
              <a:rPr kumimoji="1" lang="ja-JP" altLang="en-US" smtClean="0"/>
              <a:t>2023/9/15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84322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EF1431A-49D3-4DF3-AF21-473DD42CE112}" type="datetimeFigureOut">
              <a:rPr kumimoji="1" lang="ja-JP" altLang="en-US" smtClean="0"/>
              <a:t>2023/9/15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28D350D-B7DE-4709-A7B7-B9D327315E99}" type="slidenum">
              <a:rPr kumimoji="1" lang="ja-JP" altLang="en-US" smtClean="0"/>
              <a:t>‹#›</a:t>
            </a:fld>
            <a:endParaRPr kumimoji="1" lang="ja-JP" altLang="en-US"/>
          </a:p>
        </p:txBody>
      </p:sp>
    </p:spTree>
    <p:extLst>
      <p:ext uri="{BB962C8B-B14F-4D97-AF65-F5344CB8AC3E}">
        <p14:creationId xmlns:p14="http://schemas.microsoft.com/office/powerpoint/2010/main" val="250707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ujiq.jp/ticket/part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DC93CD5-FA70-E1EA-E99B-75D486147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735" y="5722000"/>
            <a:ext cx="2332882" cy="180863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8DFEFE74-A26F-F16E-8F15-D1155E5C8DA1}"/>
              </a:ext>
            </a:extLst>
          </p:cNvPr>
          <p:cNvPicPr>
            <a:picLocks noChangeAspect="1"/>
          </p:cNvPicPr>
          <p:nvPr/>
        </p:nvPicPr>
        <p:blipFill>
          <a:blip r:embed="rId4"/>
          <a:stretch>
            <a:fillRect/>
          </a:stretch>
        </p:blipFill>
        <p:spPr>
          <a:xfrm>
            <a:off x="-6150" y="1642883"/>
            <a:ext cx="6858000" cy="2547257"/>
          </a:xfrm>
          <a:prstGeom prst="rect">
            <a:avLst/>
          </a:prstGeom>
        </p:spPr>
      </p:pic>
      <p:sp>
        <p:nvSpPr>
          <p:cNvPr id="49" name="Rectangle 9">
            <a:extLst>
              <a:ext uri="{FF2B5EF4-FFF2-40B4-BE49-F238E27FC236}">
                <a16:creationId xmlns:a16="http://schemas.microsoft.com/office/drawing/2014/main" id="{9E3B251B-4419-1722-4F30-EE5A785D93F1}"/>
              </a:ext>
            </a:extLst>
          </p:cNvPr>
          <p:cNvSpPr>
            <a:spLocks noChangeArrowheads="1"/>
          </p:cNvSpPr>
          <p:nvPr/>
        </p:nvSpPr>
        <p:spPr bwMode="auto">
          <a:xfrm>
            <a:off x="185391" y="2455600"/>
            <a:ext cx="125208" cy="25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ja-JP" altLang="en-US" sz="1285"/>
          </a:p>
        </p:txBody>
      </p:sp>
      <p:sp>
        <p:nvSpPr>
          <p:cNvPr id="53" name="正方形/長方形 52">
            <a:extLst>
              <a:ext uri="{FF2B5EF4-FFF2-40B4-BE49-F238E27FC236}">
                <a16:creationId xmlns:a16="http://schemas.microsoft.com/office/drawing/2014/main" id="{E6BE308C-6794-6331-93AD-D5AD57EE7DC1}"/>
              </a:ext>
            </a:extLst>
          </p:cNvPr>
          <p:cNvSpPr/>
          <p:nvPr/>
        </p:nvSpPr>
        <p:spPr>
          <a:xfrm>
            <a:off x="1" y="1060583"/>
            <a:ext cx="6857999" cy="611312"/>
          </a:xfrm>
          <a:prstGeom prst="rect">
            <a:avLst/>
          </a:prstGeom>
          <a:solidFill>
            <a:schemeClr val="accent4"/>
          </a:solidFill>
          <a:ln>
            <a:noFill/>
          </a:ln>
        </p:spPr>
        <p:txBody>
          <a:bodyPr wrap="square" lIns="72000" tIns="36000" rIns="72000" bIns="36000">
            <a:spAutoFit/>
          </a:bodyPr>
          <a:lstStyle/>
          <a:p>
            <a:pPr algn="r">
              <a:lnSpc>
                <a:spcPts val="4200"/>
              </a:lnSpc>
            </a:pPr>
            <a:r>
              <a:rPr lang="ja-JP" altLang="en-US" sz="3600">
                <a:ln w="0"/>
                <a:solidFill>
                  <a:schemeClr val="bg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富士急ハイランドバスツアー</a:t>
            </a:r>
          </a:p>
        </p:txBody>
      </p:sp>
      <p:sp>
        <p:nvSpPr>
          <p:cNvPr id="22" name="Rectangle 2">
            <a:extLst>
              <a:ext uri="{FF2B5EF4-FFF2-40B4-BE49-F238E27FC236}">
                <a16:creationId xmlns:a16="http://schemas.microsoft.com/office/drawing/2014/main" id="{A196924E-6478-A9C4-10AC-B769B5E7EE96}"/>
              </a:ext>
            </a:extLst>
          </p:cNvPr>
          <p:cNvSpPr>
            <a:spLocks noChangeArrowheads="1"/>
          </p:cNvSpPr>
          <p:nvPr/>
        </p:nvSpPr>
        <p:spPr bwMode="auto">
          <a:xfrm>
            <a:off x="1544982" y="14542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1" name="図 40">
            <a:extLst>
              <a:ext uri="{FF2B5EF4-FFF2-40B4-BE49-F238E27FC236}">
                <a16:creationId xmlns:a16="http://schemas.microsoft.com/office/drawing/2014/main" id="{C31357EA-6D6F-F719-08CE-67DC554753B9}"/>
              </a:ext>
            </a:extLst>
          </p:cNvPr>
          <p:cNvPicPr>
            <a:picLocks noChangeAspect="1"/>
          </p:cNvPicPr>
          <p:nvPr/>
        </p:nvPicPr>
        <p:blipFill>
          <a:blip r:embed="rId5"/>
          <a:stretch>
            <a:fillRect/>
          </a:stretch>
        </p:blipFill>
        <p:spPr>
          <a:xfrm>
            <a:off x="5089833" y="7355802"/>
            <a:ext cx="1461079" cy="589463"/>
          </a:xfrm>
          <a:prstGeom prst="rect">
            <a:avLst/>
          </a:prstGeom>
        </p:spPr>
      </p:pic>
      <p:sp>
        <p:nvSpPr>
          <p:cNvPr id="42" name="正方形/長方形 41">
            <a:extLst>
              <a:ext uri="{FF2B5EF4-FFF2-40B4-BE49-F238E27FC236}">
                <a16:creationId xmlns:a16="http://schemas.microsoft.com/office/drawing/2014/main" id="{D005C0BF-39D2-441F-58A2-4197ED8CF168}"/>
              </a:ext>
            </a:extLst>
          </p:cNvPr>
          <p:cNvSpPr/>
          <p:nvPr/>
        </p:nvSpPr>
        <p:spPr>
          <a:xfrm>
            <a:off x="-6150" y="9469947"/>
            <a:ext cx="6864149" cy="4360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C499F29-0B87-FD9B-9403-02A0D4575656}"/>
              </a:ext>
            </a:extLst>
          </p:cNvPr>
          <p:cNvSpPr txBox="1"/>
          <p:nvPr/>
        </p:nvSpPr>
        <p:spPr>
          <a:xfrm>
            <a:off x="63843" y="9469947"/>
            <a:ext cx="7572200" cy="478977"/>
          </a:xfrm>
          <a:prstGeom prst="rect">
            <a:avLst/>
          </a:prstGeom>
          <a:noFill/>
        </p:spPr>
        <p:txBody>
          <a:bodyPr wrap="square" lIns="91440" tIns="45720" rIns="91440" bIns="45720" rtlCol="0" anchor="t">
            <a:spAutoFit/>
          </a:bodyPr>
          <a:lstStyle/>
          <a:p>
            <a:pPr>
              <a:lnSpc>
                <a:spcPts val="1500"/>
              </a:lnSpc>
            </a:pPr>
            <a:r>
              <a:rPr kumimoji="1" lang="en-US" altLang="ja-JP" sz="1400" b="1">
                <a:solidFill>
                  <a:schemeClr val="bg1"/>
                </a:solidFill>
                <a:latin typeface="游ゴシック"/>
                <a:ea typeface="游ゴシック"/>
              </a:rPr>
              <a:t>【</a:t>
            </a:r>
            <a:r>
              <a:rPr kumimoji="1" lang="ja-JP" altLang="en-US" sz="1400" b="1">
                <a:solidFill>
                  <a:schemeClr val="bg1"/>
                </a:solidFill>
                <a:latin typeface="游ゴシック"/>
                <a:ea typeface="游ゴシック"/>
              </a:rPr>
              <a:t>お問い合わせ先</a:t>
            </a:r>
            <a:r>
              <a:rPr kumimoji="1" lang="en-US" altLang="ja-JP" sz="1400" b="1">
                <a:solidFill>
                  <a:schemeClr val="bg1"/>
                </a:solidFill>
                <a:latin typeface="游ゴシック"/>
                <a:ea typeface="游ゴシック"/>
              </a:rPr>
              <a:t>】</a:t>
            </a:r>
            <a:r>
              <a:rPr kumimoji="1" lang="ja-JP" altLang="en-US" sz="1400" b="1">
                <a:solidFill>
                  <a:schemeClr val="bg1"/>
                </a:solidFill>
                <a:latin typeface="游ゴシック"/>
                <a:ea typeface="游ゴシック"/>
              </a:rPr>
              <a:t>　　　担当：ｘｘｘｘｘ　</a:t>
            </a:r>
            <a:r>
              <a:rPr kumimoji="1" lang="en-US" altLang="ja-JP" sz="1400" b="1">
                <a:solidFill>
                  <a:schemeClr val="bg1"/>
                </a:solidFill>
                <a:latin typeface="游ゴシック"/>
                <a:ea typeface="游ゴシック"/>
              </a:rPr>
              <a:t> </a:t>
            </a:r>
            <a:r>
              <a:rPr kumimoji="1" lang="ja-JP" altLang="en-US" sz="1400" b="1">
                <a:solidFill>
                  <a:schemeClr val="bg1"/>
                </a:solidFill>
                <a:latin typeface="游ゴシック"/>
                <a:ea typeface="游ゴシック"/>
              </a:rPr>
              <a:t>連絡先</a:t>
            </a:r>
            <a:r>
              <a:rPr kumimoji="1" lang="en-US" altLang="ja-JP" sz="1400" b="1">
                <a:solidFill>
                  <a:schemeClr val="bg1"/>
                </a:solidFill>
                <a:latin typeface="游ゴシック"/>
                <a:ea typeface="游ゴシック"/>
              </a:rPr>
              <a:t>: </a:t>
            </a:r>
            <a:r>
              <a:rPr kumimoji="1" lang="en-US" altLang="ja-JP" sz="1400" b="1" err="1">
                <a:solidFill>
                  <a:schemeClr val="bg1"/>
                </a:solidFill>
                <a:latin typeface="游ゴシック"/>
                <a:ea typeface="游ゴシック"/>
              </a:rPr>
              <a:t>xxxxxxxxx</a:t>
            </a:r>
            <a:r>
              <a:rPr kumimoji="1" lang="ja-JP" altLang="en-US" sz="1400" b="1">
                <a:solidFill>
                  <a:schemeClr val="bg1"/>
                </a:solidFill>
                <a:latin typeface="游ゴシック"/>
                <a:ea typeface="游ゴシック"/>
              </a:rPr>
              <a:t>　</a:t>
            </a:r>
            <a:endParaRPr kumimoji="1" lang="en-US" altLang="ja-JP" sz="1400" b="1">
              <a:solidFill>
                <a:schemeClr val="bg1"/>
              </a:solidFill>
              <a:latin typeface="游ゴシック"/>
              <a:ea typeface="游ゴシック"/>
            </a:endParaRPr>
          </a:p>
          <a:p>
            <a:pPr>
              <a:lnSpc>
                <a:spcPts val="1500"/>
              </a:lnSpc>
            </a:pPr>
            <a:r>
              <a:rPr kumimoji="1" lang="ja-JP" altLang="en-US" sz="1400" b="1">
                <a:solidFill>
                  <a:schemeClr val="bg1"/>
                </a:solidFill>
                <a:latin typeface="游ゴシック"/>
                <a:ea typeface="游ゴシック"/>
              </a:rPr>
              <a:t>　　　　　　　　　　　　</a:t>
            </a:r>
            <a:r>
              <a:rPr kumimoji="1" lang="en-US" altLang="ja-JP" sz="1400" b="1">
                <a:solidFill>
                  <a:schemeClr val="bg1"/>
                </a:solidFill>
                <a:latin typeface="游ゴシック"/>
                <a:ea typeface="游ゴシック"/>
              </a:rPr>
              <a:t>E-mail</a:t>
            </a:r>
          </a:p>
        </p:txBody>
      </p:sp>
      <p:sp>
        <p:nvSpPr>
          <p:cNvPr id="3" name="正方形/長方形 2">
            <a:extLst>
              <a:ext uri="{FF2B5EF4-FFF2-40B4-BE49-F238E27FC236}">
                <a16:creationId xmlns:a16="http://schemas.microsoft.com/office/drawing/2014/main" id="{EA37F828-749C-EFD1-005F-CFC16A43CDF6}"/>
              </a:ext>
            </a:extLst>
          </p:cNvPr>
          <p:cNvSpPr/>
          <p:nvPr/>
        </p:nvSpPr>
        <p:spPr>
          <a:xfrm>
            <a:off x="-65440" y="1004320"/>
            <a:ext cx="1669712" cy="641641"/>
          </a:xfrm>
          <a:prstGeom prst="rect">
            <a:avLst/>
          </a:prstGeom>
          <a:noFill/>
          <a:ln>
            <a:noFill/>
          </a:ln>
        </p:spPr>
        <p:txBody>
          <a:bodyPr wrap="square" lIns="72000" tIns="36000" rIns="72000" bIns="36000">
            <a:spAutoFit/>
          </a:bodyPr>
          <a:lstStyle/>
          <a:p>
            <a:pPr algn="ctr">
              <a:lnSpc>
                <a:spcPts val="2400"/>
              </a:lnSpc>
            </a:pPr>
            <a:r>
              <a:rPr lang="ja-JP" altLang="en-US" sz="1400" b="1">
                <a:ln w="0"/>
                <a:solidFill>
                  <a:schemeClr val="bg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西湘労福協主催</a:t>
            </a:r>
            <a:endParaRPr lang="en-US" altLang="ja-JP" sz="1400" b="1">
              <a:ln w="0"/>
              <a:solidFill>
                <a:schemeClr val="bg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ctr">
              <a:lnSpc>
                <a:spcPts val="2400"/>
              </a:lnSpc>
            </a:pPr>
            <a:r>
              <a:rPr lang="ja-JP" altLang="en-US" sz="1400" b="1">
                <a:ln w="0"/>
                <a:solidFill>
                  <a:schemeClr val="bg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西湘地域連合共催</a:t>
            </a:r>
          </a:p>
        </p:txBody>
      </p:sp>
      <p:sp>
        <p:nvSpPr>
          <p:cNvPr id="12" name="Rectangle 87">
            <a:extLst>
              <a:ext uri="{FF2B5EF4-FFF2-40B4-BE49-F238E27FC236}">
                <a16:creationId xmlns:a16="http://schemas.microsoft.com/office/drawing/2014/main" id="{63CB0873-6755-1DCF-D45A-61C5FD4518FE}"/>
              </a:ext>
            </a:extLst>
          </p:cNvPr>
          <p:cNvSpPr>
            <a:spLocks noChangeArrowheads="1"/>
          </p:cNvSpPr>
          <p:nvPr/>
        </p:nvSpPr>
        <p:spPr bwMode="auto">
          <a:xfrm>
            <a:off x="4284522" y="6394106"/>
            <a:ext cx="2552434" cy="67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7" tIns="32657" rIns="12857" bIns="32657" anchor="ctr">
            <a:spAutoFit/>
          </a:bodyPr>
          <a:lstStyle>
            <a:lvl1pPr indent="1682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0" algn="ctr">
              <a:buNone/>
            </a:pPr>
            <a:r>
              <a:rPr lang="ja-JP" altLang="en-US" sz="1800" b="1" u="sng">
                <a:solidFill>
                  <a:schemeClr val="bg1"/>
                </a:solidFill>
                <a:latin typeface="Meiryo UI" panose="020B0604030504040204" pitchFamily="50" charset="-128"/>
                <a:ea typeface="Meiryo UI" panose="020B0604030504040204" pitchFamily="50" charset="-128"/>
                <a:cs typeface="Calibri"/>
              </a:rPr>
              <a:t>申込締切</a:t>
            </a:r>
            <a:endParaRPr lang="en-US" altLang="ja-JP" sz="1800" b="1" u="sng">
              <a:solidFill>
                <a:schemeClr val="bg1"/>
              </a:solidFill>
              <a:latin typeface="Meiryo UI" panose="020B0604030504040204" pitchFamily="50" charset="-128"/>
              <a:ea typeface="Meiryo UI" panose="020B0604030504040204" pitchFamily="50" charset="-128"/>
              <a:cs typeface="Calibri"/>
            </a:endParaRPr>
          </a:p>
          <a:p>
            <a:pPr indent="0" algn="ctr">
              <a:buNone/>
            </a:pPr>
            <a:r>
              <a:rPr lang="en-US" altLang="ja-JP" sz="1800" b="1" u="sng">
                <a:solidFill>
                  <a:schemeClr val="bg1"/>
                </a:solidFill>
                <a:latin typeface="Meiryo UI" panose="020B0604030504040204" pitchFamily="50" charset="-128"/>
                <a:ea typeface="Meiryo UI" panose="020B0604030504040204" pitchFamily="50" charset="-128"/>
                <a:cs typeface="Calibri"/>
              </a:rPr>
              <a:t>10</a:t>
            </a:r>
            <a:r>
              <a:rPr lang="ja-JP" altLang="en-US" sz="1800" b="1" u="sng">
                <a:solidFill>
                  <a:schemeClr val="bg1"/>
                </a:solidFill>
                <a:latin typeface="Meiryo UI" panose="020B0604030504040204" pitchFamily="50" charset="-128"/>
                <a:ea typeface="Meiryo UI" panose="020B0604030504040204" pitchFamily="50" charset="-128"/>
                <a:cs typeface="Calibri"/>
              </a:rPr>
              <a:t>月</a:t>
            </a:r>
            <a:r>
              <a:rPr lang="en-US" altLang="ja-JP" sz="1800" b="1" u="sng">
                <a:solidFill>
                  <a:schemeClr val="bg1"/>
                </a:solidFill>
                <a:latin typeface="Meiryo UI" panose="020B0604030504040204" pitchFamily="50" charset="-128"/>
                <a:ea typeface="Meiryo UI" panose="020B0604030504040204" pitchFamily="50" charset="-128"/>
                <a:cs typeface="Calibri"/>
              </a:rPr>
              <a:t>5</a:t>
            </a:r>
            <a:r>
              <a:rPr lang="ja-JP" altLang="en-US" sz="1800" b="1" u="sng">
                <a:solidFill>
                  <a:schemeClr val="bg1"/>
                </a:solidFill>
                <a:latin typeface="Meiryo UI" panose="020B0604030504040204" pitchFamily="50" charset="-128"/>
                <a:ea typeface="Meiryo UI" panose="020B0604030504040204" pitchFamily="50" charset="-128"/>
                <a:cs typeface="Calibri"/>
              </a:rPr>
              <a:t>日</a:t>
            </a:r>
            <a:r>
              <a:rPr lang="en-US" altLang="ja-JP" sz="1800" b="1" u="sng">
                <a:solidFill>
                  <a:schemeClr val="bg1"/>
                </a:solidFill>
                <a:latin typeface="Meiryo UI" panose="020B0604030504040204" pitchFamily="50" charset="-128"/>
                <a:ea typeface="Meiryo UI" panose="020B0604030504040204" pitchFamily="50" charset="-128"/>
                <a:cs typeface="Calibri"/>
              </a:rPr>
              <a:t>(</a:t>
            </a:r>
            <a:r>
              <a:rPr lang="ja-JP" altLang="en-US" sz="1800" b="1" u="sng">
                <a:solidFill>
                  <a:schemeClr val="bg1"/>
                </a:solidFill>
                <a:latin typeface="Meiryo UI" panose="020B0604030504040204" pitchFamily="50" charset="-128"/>
                <a:ea typeface="Meiryo UI" panose="020B0604030504040204" pitchFamily="50" charset="-128"/>
                <a:cs typeface="Calibri"/>
              </a:rPr>
              <a:t>木</a:t>
            </a:r>
            <a:r>
              <a:rPr lang="en-US" altLang="ja-JP" sz="1800" b="1" u="sng">
                <a:solidFill>
                  <a:schemeClr val="bg1"/>
                </a:solidFill>
                <a:latin typeface="Meiryo UI" panose="020B0604030504040204" pitchFamily="50" charset="-128"/>
                <a:ea typeface="Meiryo UI" panose="020B0604030504040204" pitchFamily="50" charset="-128"/>
                <a:cs typeface="Calibri"/>
              </a:rPr>
              <a:t>)</a:t>
            </a:r>
            <a:r>
              <a:rPr lang="ja-JP" altLang="en-US" sz="1800" b="1" u="sng">
                <a:solidFill>
                  <a:schemeClr val="bg1"/>
                </a:solidFill>
                <a:latin typeface="Meiryo UI" panose="020B0604030504040204" pitchFamily="50" charset="-128"/>
                <a:ea typeface="Meiryo UI" panose="020B0604030504040204" pitchFamily="50" charset="-128"/>
                <a:cs typeface="Calibri"/>
              </a:rPr>
              <a:t>中</a:t>
            </a:r>
            <a:r>
              <a:rPr lang="ja-JP" altLang="en-US" sz="1800">
                <a:solidFill>
                  <a:schemeClr val="bg1"/>
                </a:solidFill>
                <a:latin typeface="Meiryo UI" panose="020B0604030504040204" pitchFamily="50" charset="-128"/>
                <a:ea typeface="Meiryo UI" panose="020B0604030504040204" pitchFamily="50" charset="-128"/>
              </a:rPr>
              <a:t>　</a:t>
            </a:r>
            <a:r>
              <a:rPr lang="ja-JP" altLang="en-US" sz="1800">
                <a:solidFill>
                  <a:schemeClr val="bg1"/>
                </a:solidFill>
                <a:highlight>
                  <a:srgbClr val="C0C0C0"/>
                </a:highlight>
                <a:latin typeface="Meiryo UI" panose="020B0604030504040204" pitchFamily="50" charset="-128"/>
                <a:ea typeface="Meiryo UI" panose="020B0604030504040204" pitchFamily="50" charset="-128"/>
              </a:rPr>
              <a:t>　</a:t>
            </a:r>
            <a:r>
              <a:rPr lang="ja-JP" altLang="en-US" sz="1800">
                <a:solidFill>
                  <a:schemeClr val="bg1"/>
                </a:solidFill>
                <a:latin typeface="Meiryo UI" panose="020B0604030504040204" pitchFamily="50" charset="-128"/>
                <a:ea typeface="Meiryo UI" panose="020B0604030504040204" pitchFamily="50" charset="-128"/>
              </a:rPr>
              <a:t>　　　　　　　　</a:t>
            </a:r>
            <a:endParaRPr lang="en-US" altLang="ja-JP" sz="1800" b="1">
              <a:solidFill>
                <a:schemeClr val="bg1"/>
              </a:solidFill>
              <a:latin typeface="Meiryo UI" panose="020B0604030504040204" pitchFamily="50" charset="-128"/>
              <a:ea typeface="Meiryo UI" panose="020B0604030504040204" pitchFamily="50" charset="-128"/>
              <a:cs typeface="Calibri"/>
            </a:endParaRPr>
          </a:p>
        </p:txBody>
      </p:sp>
      <p:sp>
        <p:nvSpPr>
          <p:cNvPr id="13" name="Rectangle 87">
            <a:extLst>
              <a:ext uri="{FF2B5EF4-FFF2-40B4-BE49-F238E27FC236}">
                <a16:creationId xmlns:a16="http://schemas.microsoft.com/office/drawing/2014/main" id="{212F4639-E06E-1E48-DD14-7092671FEE8D}"/>
              </a:ext>
            </a:extLst>
          </p:cNvPr>
          <p:cNvSpPr>
            <a:spLocks noChangeArrowheads="1"/>
          </p:cNvSpPr>
          <p:nvPr/>
        </p:nvSpPr>
        <p:spPr bwMode="auto">
          <a:xfrm>
            <a:off x="185391" y="6136626"/>
            <a:ext cx="5624980" cy="195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7" tIns="32657" rIns="12857" bIns="32657" anchor="ctr">
            <a:spAutoFit/>
          </a:bodyPr>
          <a:lstStyle>
            <a:lvl1pPr indent="1682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0">
              <a:buNone/>
            </a:pPr>
            <a:endParaRPr lang="en-US" altLang="ja-JP" sz="1200" b="1" dirty="0">
              <a:latin typeface="Meiryo UI" panose="020B0604030504040204" pitchFamily="50" charset="-128"/>
              <a:ea typeface="Meiryo UI" panose="020B0604030504040204" pitchFamily="50" charset="-128"/>
              <a:cs typeface="Calibri"/>
            </a:endParaRPr>
          </a:p>
          <a:p>
            <a:pPr indent="0">
              <a:lnSpc>
                <a:spcPts val="1700"/>
              </a:lnSpc>
              <a:buNone/>
            </a:pPr>
            <a:r>
              <a:rPr lang="ja-JP" altLang="en-US" sz="1800" b="1" dirty="0">
                <a:latin typeface="Meiryo UI" panose="020B0604030504040204" pitchFamily="50" charset="-128"/>
                <a:ea typeface="Meiryo UI" panose="020B0604030504040204" pitchFamily="50" charset="-128"/>
                <a:cs typeface="Calibri"/>
              </a:rPr>
              <a:t>参加費：大人　　　　　　　　</a:t>
            </a:r>
            <a:r>
              <a:rPr lang="en-US" altLang="ja-JP" sz="1800" b="1" dirty="0">
                <a:latin typeface="Meiryo UI" panose="020B0604030504040204" pitchFamily="50" charset="-128"/>
                <a:ea typeface="Meiryo UI" panose="020B0604030504040204" pitchFamily="50" charset="-128"/>
                <a:cs typeface="Calibri"/>
              </a:rPr>
              <a:t>5,000</a:t>
            </a:r>
            <a:r>
              <a:rPr lang="ja-JP" altLang="en-US" sz="1800" b="1" dirty="0">
                <a:latin typeface="Meiryo UI" panose="020B0604030504040204" pitchFamily="50" charset="-128"/>
                <a:ea typeface="Meiryo UI" panose="020B0604030504040204" pitchFamily="50" charset="-128"/>
                <a:cs typeface="Calibri"/>
              </a:rPr>
              <a:t>円 　　　　</a:t>
            </a:r>
            <a:endParaRPr lang="en-US" altLang="ja-JP" sz="1800" b="1" dirty="0">
              <a:latin typeface="Meiryo UI" panose="020B0604030504040204" pitchFamily="50" charset="-128"/>
              <a:ea typeface="Meiryo UI" panose="020B0604030504040204" pitchFamily="50" charset="-128"/>
              <a:cs typeface="Calibri"/>
            </a:endParaRPr>
          </a:p>
          <a:p>
            <a:pPr indent="0">
              <a:lnSpc>
                <a:spcPts val="1700"/>
              </a:lnSpc>
              <a:buNone/>
            </a:pPr>
            <a:r>
              <a:rPr lang="ja-JP" altLang="en-US" sz="1800" b="1" dirty="0">
                <a:latin typeface="Meiryo UI" panose="020B0604030504040204" pitchFamily="50" charset="-128"/>
                <a:ea typeface="Meiryo UI" panose="020B0604030504040204" pitchFamily="50" charset="-128"/>
                <a:cs typeface="Calibri"/>
              </a:rPr>
              <a:t>　　　　　　中人</a:t>
            </a:r>
            <a:r>
              <a:rPr lang="en-US" altLang="ja-JP" sz="1400" b="1" dirty="0">
                <a:latin typeface="Meiryo UI" panose="020B0604030504040204" pitchFamily="50" charset="-128"/>
                <a:ea typeface="Meiryo UI" panose="020B0604030504040204" pitchFamily="50" charset="-128"/>
                <a:cs typeface="Calibri"/>
              </a:rPr>
              <a:t>(</a:t>
            </a:r>
            <a:r>
              <a:rPr lang="ja-JP" altLang="en-US" sz="1400" b="1" dirty="0">
                <a:latin typeface="Meiryo UI" panose="020B0604030504040204" pitchFamily="50" charset="-128"/>
                <a:ea typeface="Meiryo UI" panose="020B0604030504040204" pitchFamily="50" charset="-128"/>
                <a:cs typeface="Calibri"/>
              </a:rPr>
              <a:t>中学、高校生</a:t>
            </a:r>
            <a:r>
              <a:rPr lang="en-US" altLang="ja-JP" sz="1400" b="1" dirty="0">
                <a:latin typeface="Meiryo UI" panose="020B0604030504040204" pitchFamily="50" charset="-128"/>
                <a:ea typeface="Meiryo UI" panose="020B0604030504040204" pitchFamily="50" charset="-128"/>
                <a:cs typeface="Calibri"/>
              </a:rPr>
              <a:t>)</a:t>
            </a:r>
            <a:r>
              <a:rPr lang="ja-JP" altLang="en-US" sz="1800" b="1" dirty="0">
                <a:latin typeface="Meiryo UI" panose="020B0604030504040204" pitchFamily="50" charset="-128"/>
                <a:ea typeface="Meiryo UI" panose="020B0604030504040204" pitchFamily="50" charset="-128"/>
                <a:cs typeface="Calibri"/>
              </a:rPr>
              <a:t>４</a:t>
            </a:r>
            <a:r>
              <a:rPr lang="en-US" altLang="ja-JP" sz="1800" b="1" dirty="0">
                <a:latin typeface="Meiryo UI" panose="020B0604030504040204" pitchFamily="50" charset="-128"/>
                <a:ea typeface="Meiryo UI" panose="020B0604030504040204" pitchFamily="50" charset="-128"/>
                <a:cs typeface="Calibri"/>
              </a:rPr>
              <a:t>,500</a:t>
            </a:r>
            <a:r>
              <a:rPr lang="ja-JP" altLang="en-US" sz="1800" b="1" dirty="0">
                <a:latin typeface="Meiryo UI" panose="020B0604030504040204" pitchFamily="50" charset="-128"/>
                <a:ea typeface="Meiryo UI" panose="020B0604030504040204" pitchFamily="50" charset="-128"/>
                <a:cs typeface="Calibri"/>
              </a:rPr>
              <a:t>円</a:t>
            </a:r>
            <a:endParaRPr lang="en-US" altLang="ja-JP" sz="1800" b="1" dirty="0">
              <a:latin typeface="Meiryo UI" panose="020B0604030504040204" pitchFamily="50" charset="-128"/>
              <a:ea typeface="Meiryo UI" panose="020B0604030504040204" pitchFamily="50" charset="-128"/>
              <a:cs typeface="Calibri"/>
            </a:endParaRPr>
          </a:p>
          <a:p>
            <a:pPr indent="0">
              <a:lnSpc>
                <a:spcPts val="1700"/>
              </a:lnSpc>
              <a:buNone/>
            </a:pPr>
            <a:r>
              <a:rPr lang="ja-JP" altLang="en-US" sz="1800" b="1" dirty="0">
                <a:latin typeface="Meiryo UI" panose="020B0604030504040204" pitchFamily="50" charset="-128"/>
                <a:ea typeface="Meiryo UI" panose="020B0604030504040204" pitchFamily="50" charset="-128"/>
                <a:cs typeface="Calibri"/>
              </a:rPr>
              <a:t>　　　　　　小人</a:t>
            </a:r>
            <a:r>
              <a:rPr lang="en-US" altLang="ja-JP" sz="1400" b="1" dirty="0">
                <a:latin typeface="Meiryo UI" panose="020B0604030504040204" pitchFamily="50" charset="-128"/>
                <a:ea typeface="Meiryo UI" panose="020B0604030504040204" pitchFamily="50" charset="-128"/>
                <a:cs typeface="Calibri"/>
              </a:rPr>
              <a:t>(</a:t>
            </a:r>
            <a:r>
              <a:rPr lang="ja-JP" altLang="en-US" sz="1400" b="1" dirty="0">
                <a:latin typeface="Meiryo UI" panose="020B0604030504040204" pitchFamily="50" charset="-128"/>
                <a:ea typeface="Meiryo UI" panose="020B0604030504040204" pitchFamily="50" charset="-128"/>
                <a:cs typeface="Calibri"/>
              </a:rPr>
              <a:t>小学生</a:t>
            </a:r>
            <a:r>
              <a:rPr lang="en-US" altLang="ja-JP" sz="1400" b="1" dirty="0">
                <a:latin typeface="Meiryo UI" panose="020B0604030504040204" pitchFamily="50" charset="-128"/>
                <a:ea typeface="Meiryo UI" panose="020B0604030504040204" pitchFamily="50" charset="-128"/>
                <a:cs typeface="Calibri"/>
              </a:rPr>
              <a:t>)</a:t>
            </a:r>
            <a:r>
              <a:rPr lang="ja-JP" altLang="en-US" sz="1400" b="1" dirty="0">
                <a:latin typeface="Meiryo UI" panose="020B0604030504040204" pitchFamily="50" charset="-128"/>
                <a:ea typeface="Meiryo UI" panose="020B0604030504040204" pitchFamily="50" charset="-128"/>
                <a:cs typeface="Calibri"/>
              </a:rPr>
              <a:t>　　　　</a:t>
            </a:r>
            <a:r>
              <a:rPr lang="ja-JP" altLang="en-US" sz="1800" b="1" dirty="0">
                <a:latin typeface="Meiryo UI" panose="020B0604030504040204" pitchFamily="50" charset="-128"/>
                <a:ea typeface="Meiryo UI" panose="020B0604030504040204" pitchFamily="50" charset="-128"/>
                <a:cs typeface="Calibri"/>
              </a:rPr>
              <a:t>３</a:t>
            </a:r>
            <a:r>
              <a:rPr lang="en-US" altLang="ja-JP" sz="1800" b="1" dirty="0">
                <a:latin typeface="Meiryo UI" panose="020B0604030504040204" pitchFamily="50" charset="-128"/>
                <a:ea typeface="Meiryo UI" panose="020B0604030504040204" pitchFamily="50" charset="-128"/>
                <a:cs typeface="Calibri"/>
              </a:rPr>
              <a:t>,</a:t>
            </a:r>
            <a:r>
              <a:rPr lang="ja-JP" altLang="en-US" sz="1800" b="1">
                <a:latin typeface="Meiryo UI" panose="020B0604030504040204" pitchFamily="50" charset="-128"/>
                <a:ea typeface="Meiryo UI" panose="020B0604030504040204" pitchFamily="50" charset="-128"/>
                <a:cs typeface="Calibri"/>
              </a:rPr>
              <a:t>０</a:t>
            </a:r>
            <a:r>
              <a:rPr lang="en-US" altLang="ja-JP" sz="1800" b="1">
                <a:latin typeface="Meiryo UI" panose="020B0604030504040204" pitchFamily="50" charset="-128"/>
                <a:ea typeface="Meiryo UI" panose="020B0604030504040204" pitchFamily="50" charset="-128"/>
                <a:cs typeface="Calibri"/>
              </a:rPr>
              <a:t>00</a:t>
            </a:r>
            <a:r>
              <a:rPr lang="ja-JP" altLang="en-US" sz="1800" b="1" dirty="0">
                <a:latin typeface="Meiryo UI" panose="020B0604030504040204" pitchFamily="50" charset="-128"/>
                <a:ea typeface="Meiryo UI" panose="020B0604030504040204" pitchFamily="50" charset="-128"/>
                <a:cs typeface="Calibri"/>
              </a:rPr>
              <a:t>円　　</a:t>
            </a:r>
            <a:endParaRPr lang="en-US" altLang="ja-JP" sz="1800" b="1" dirty="0">
              <a:latin typeface="Meiryo UI" panose="020B0604030504040204" pitchFamily="50" charset="-128"/>
              <a:ea typeface="Meiryo UI" panose="020B0604030504040204" pitchFamily="50" charset="-128"/>
              <a:cs typeface="Calibri"/>
            </a:endParaRPr>
          </a:p>
          <a:p>
            <a:pPr indent="0">
              <a:lnSpc>
                <a:spcPts val="1700"/>
              </a:lnSpc>
              <a:buNone/>
            </a:pPr>
            <a:r>
              <a:rPr lang="ja-JP" altLang="en-US" sz="1800" b="1" dirty="0">
                <a:latin typeface="Meiryo UI" panose="020B0604030504040204" pitchFamily="50" charset="-128"/>
                <a:ea typeface="Meiryo UI" panose="020B0604030504040204" pitchFamily="50" charset="-128"/>
                <a:cs typeface="Calibri"/>
              </a:rPr>
              <a:t>　　　　　　幼児・シニア       </a:t>
            </a:r>
            <a:r>
              <a:rPr lang="en-US" altLang="ja-JP" sz="1800" b="1" dirty="0">
                <a:latin typeface="Meiryo UI" panose="020B0604030504040204" pitchFamily="50" charset="-128"/>
                <a:ea typeface="Meiryo UI" panose="020B0604030504040204" pitchFamily="50" charset="-128"/>
                <a:cs typeface="Calibri"/>
              </a:rPr>
              <a:t>1,500</a:t>
            </a:r>
            <a:r>
              <a:rPr lang="ja-JP" altLang="en-US" sz="1800" b="1" dirty="0">
                <a:latin typeface="Meiryo UI" panose="020B0604030504040204" pitchFamily="50" charset="-128"/>
                <a:ea typeface="Meiryo UI" panose="020B0604030504040204" pitchFamily="50" charset="-128"/>
                <a:cs typeface="Calibri"/>
              </a:rPr>
              <a:t>円</a:t>
            </a:r>
            <a:endParaRPr lang="en-US" altLang="ja-JP" sz="1800" b="1" dirty="0">
              <a:latin typeface="Meiryo UI" panose="020B0604030504040204" pitchFamily="50" charset="-128"/>
              <a:ea typeface="Meiryo UI" panose="020B0604030504040204" pitchFamily="50" charset="-128"/>
              <a:cs typeface="Calibri"/>
            </a:endParaRPr>
          </a:p>
          <a:p>
            <a:pPr indent="0">
              <a:lnSpc>
                <a:spcPts val="1700"/>
              </a:lnSpc>
              <a:buNone/>
            </a:pPr>
            <a:r>
              <a:rPr lang="en-US" altLang="ja-JP" sz="1400" b="1" dirty="0">
                <a:latin typeface="Meiryo UI" panose="020B0604030504040204" pitchFamily="50" charset="-128"/>
                <a:ea typeface="Meiryo UI" panose="020B0604030504040204" pitchFamily="50" charset="-128"/>
                <a:cs typeface="Calibri"/>
              </a:rPr>
              <a:t>               (1</a:t>
            </a:r>
            <a:r>
              <a:rPr lang="ja-JP" altLang="en-US" sz="1400" b="1" dirty="0">
                <a:latin typeface="Meiryo UI" panose="020B0604030504040204" pitchFamily="50" charset="-128"/>
                <a:ea typeface="Meiryo UI" panose="020B0604030504040204" pitchFamily="50" charset="-128"/>
                <a:cs typeface="Calibri"/>
              </a:rPr>
              <a:t>歳～未就学児、</a:t>
            </a:r>
            <a:r>
              <a:rPr lang="en-US" altLang="ja-JP" sz="1400" b="1" dirty="0">
                <a:latin typeface="Meiryo UI" panose="020B0604030504040204" pitchFamily="50" charset="-128"/>
                <a:ea typeface="Meiryo UI" panose="020B0604030504040204" pitchFamily="50" charset="-128"/>
                <a:cs typeface="Calibri"/>
              </a:rPr>
              <a:t>65</a:t>
            </a:r>
            <a:r>
              <a:rPr lang="ja-JP" altLang="en-US" sz="1400" b="1" dirty="0">
                <a:latin typeface="Meiryo UI" panose="020B0604030504040204" pitchFamily="50" charset="-128"/>
                <a:ea typeface="Meiryo UI" panose="020B0604030504040204" pitchFamily="50" charset="-128"/>
                <a:cs typeface="Calibri"/>
              </a:rPr>
              <a:t>歳以上</a:t>
            </a:r>
            <a:r>
              <a:rPr lang="en-US" altLang="ja-JP" sz="1400" b="1" dirty="0">
                <a:latin typeface="Meiryo UI" panose="020B0604030504040204" pitchFamily="50" charset="-128"/>
                <a:ea typeface="Meiryo UI" panose="020B0604030504040204" pitchFamily="50" charset="-128"/>
                <a:cs typeface="Calibri"/>
              </a:rPr>
              <a:t>)</a:t>
            </a:r>
            <a:r>
              <a:rPr lang="ja-JP" altLang="en-US" sz="1400" b="1" dirty="0">
                <a:latin typeface="Meiryo UI" panose="020B0604030504040204" pitchFamily="50" charset="-128"/>
                <a:ea typeface="Meiryo UI" panose="020B0604030504040204" pitchFamily="50" charset="-128"/>
                <a:cs typeface="Calibri"/>
              </a:rPr>
              <a:t>　</a:t>
            </a:r>
            <a:r>
              <a:rPr lang="ja-JP" altLang="en-US" sz="1800" b="1" dirty="0">
                <a:latin typeface="Meiryo UI" panose="020B0604030504040204" pitchFamily="50" charset="-128"/>
                <a:ea typeface="Meiryo UI" panose="020B0604030504040204" pitchFamily="50" charset="-128"/>
                <a:cs typeface="Calibri"/>
              </a:rPr>
              <a:t>　　</a:t>
            </a:r>
            <a:endParaRPr lang="en-US" altLang="ja-JP" sz="1800" b="1" dirty="0">
              <a:latin typeface="Meiryo UI" panose="020B0604030504040204" pitchFamily="50" charset="-128"/>
              <a:ea typeface="Meiryo UI" panose="020B0604030504040204" pitchFamily="50" charset="-128"/>
              <a:cs typeface="Calibri"/>
            </a:endParaRPr>
          </a:p>
          <a:p>
            <a:pPr indent="0">
              <a:buNone/>
            </a:pPr>
            <a:r>
              <a:rPr lang="ja-JP" altLang="en-US" sz="1800" dirty="0">
                <a:solidFill>
                  <a:srgbClr val="FF0000"/>
                </a:solidFill>
                <a:latin typeface="Meiryo UI" panose="020B0604030504040204" pitchFamily="50" charset="-128"/>
                <a:ea typeface="Meiryo UI" panose="020B0604030504040204" pitchFamily="50" charset="-128"/>
              </a:rPr>
              <a:t>　　　</a:t>
            </a:r>
            <a:endParaRPr lang="en-US" altLang="ja-JP" sz="1800" b="1" dirty="0">
              <a:solidFill>
                <a:srgbClr val="FF0000"/>
              </a:solidFill>
              <a:latin typeface="Meiryo UI" panose="020B0604030504040204" pitchFamily="50" charset="-128"/>
              <a:ea typeface="Meiryo UI" panose="020B0604030504040204" pitchFamily="50" charset="-128"/>
              <a:cs typeface="Calibri"/>
            </a:endParaRPr>
          </a:p>
        </p:txBody>
      </p:sp>
      <p:pic>
        <p:nvPicPr>
          <p:cNvPr id="14" name="図 13">
            <a:extLst>
              <a:ext uri="{FF2B5EF4-FFF2-40B4-BE49-F238E27FC236}">
                <a16:creationId xmlns:a16="http://schemas.microsoft.com/office/drawing/2014/main" id="{200C159E-BA62-1819-2876-2BC9D757F49E}"/>
              </a:ext>
            </a:extLst>
          </p:cNvPr>
          <p:cNvPicPr>
            <a:picLocks noChangeAspect="1"/>
          </p:cNvPicPr>
          <p:nvPr/>
        </p:nvPicPr>
        <p:blipFill>
          <a:blip r:embed="rId6"/>
          <a:stretch>
            <a:fillRect/>
          </a:stretch>
        </p:blipFill>
        <p:spPr>
          <a:xfrm>
            <a:off x="5483323" y="3286114"/>
            <a:ext cx="1195755" cy="1092621"/>
          </a:xfrm>
          <a:prstGeom prst="rect">
            <a:avLst/>
          </a:prstGeom>
        </p:spPr>
      </p:pic>
      <p:sp>
        <p:nvSpPr>
          <p:cNvPr id="2" name="Rectangle 87">
            <a:extLst>
              <a:ext uri="{FF2B5EF4-FFF2-40B4-BE49-F238E27FC236}">
                <a16:creationId xmlns:a16="http://schemas.microsoft.com/office/drawing/2014/main" id="{07FE1AD9-2E89-40C5-22EF-80AEA7B09A38}"/>
              </a:ext>
            </a:extLst>
          </p:cNvPr>
          <p:cNvSpPr>
            <a:spLocks noChangeArrowheads="1"/>
          </p:cNvSpPr>
          <p:nvPr/>
        </p:nvSpPr>
        <p:spPr bwMode="auto">
          <a:xfrm>
            <a:off x="185391" y="4197318"/>
            <a:ext cx="7255249" cy="218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7" tIns="32657" rIns="12857" bIns="32657" anchor="ctr">
            <a:spAutoFit/>
          </a:bodyPr>
          <a:lstStyle>
            <a:lvl1pPr indent="1682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0">
              <a:buNone/>
            </a:pPr>
            <a:r>
              <a:rPr lang="ja-JP" altLang="ja-JP" sz="1800" b="1">
                <a:latin typeface="Meiryo UI" panose="020B0604030504040204" pitchFamily="50" charset="-128"/>
                <a:ea typeface="Meiryo UI" panose="020B0604030504040204" pitchFamily="50" charset="-128"/>
                <a:cs typeface="Calibri"/>
              </a:rPr>
              <a:t>日</a:t>
            </a:r>
            <a:r>
              <a:rPr lang="ja-JP" altLang="en-US" sz="1800" b="1">
                <a:latin typeface="Meiryo UI" panose="020B0604030504040204" pitchFamily="50" charset="-128"/>
                <a:ea typeface="Meiryo UI" panose="020B0604030504040204" pitchFamily="50" charset="-128"/>
                <a:cs typeface="Calibri"/>
              </a:rPr>
              <a:t>　 </a:t>
            </a:r>
            <a:r>
              <a:rPr lang="ja-JP" altLang="ja-JP" sz="1800" b="1">
                <a:latin typeface="Meiryo UI" panose="020B0604030504040204" pitchFamily="50" charset="-128"/>
                <a:ea typeface="Meiryo UI" panose="020B0604030504040204" pitchFamily="50" charset="-128"/>
                <a:cs typeface="Calibri"/>
              </a:rPr>
              <a:t>時</a:t>
            </a:r>
            <a:r>
              <a:rPr lang="ja-JP" altLang="en-US" sz="1800" b="1">
                <a:latin typeface="Meiryo UI" panose="020B0604030504040204" pitchFamily="50" charset="-128"/>
                <a:ea typeface="Meiryo UI" panose="020B0604030504040204" pitchFamily="50" charset="-128"/>
                <a:cs typeface="Calibri"/>
              </a:rPr>
              <a:t>：</a:t>
            </a:r>
            <a:r>
              <a:rPr lang="en-US" altLang="ja-JP" sz="1800" b="1">
                <a:latin typeface="Meiryo UI" panose="020B0604030504040204" pitchFamily="50" charset="-128"/>
                <a:ea typeface="Meiryo UI" panose="020B0604030504040204" pitchFamily="50" charset="-128"/>
              </a:rPr>
              <a:t>2023</a:t>
            </a:r>
            <a:r>
              <a:rPr lang="ja-JP" altLang="ja-JP" sz="1800" b="1">
                <a:latin typeface="Meiryo UI" panose="020B0604030504040204" pitchFamily="50" charset="-128"/>
                <a:ea typeface="Meiryo UI" panose="020B0604030504040204" pitchFamily="50" charset="-128"/>
              </a:rPr>
              <a:t>年</a:t>
            </a:r>
            <a:r>
              <a:rPr lang="en-US" altLang="ja-JP" sz="1800" b="1">
                <a:latin typeface="Meiryo UI" panose="020B0604030504040204" pitchFamily="50" charset="-128"/>
                <a:ea typeface="Meiryo UI" panose="020B0604030504040204" pitchFamily="50" charset="-128"/>
              </a:rPr>
              <a:t>10</a:t>
            </a:r>
            <a:r>
              <a:rPr lang="ja-JP" altLang="ja-JP" sz="1800" b="1">
                <a:latin typeface="Meiryo UI" panose="020B0604030504040204" pitchFamily="50" charset="-128"/>
                <a:ea typeface="Meiryo UI" panose="020B0604030504040204" pitchFamily="50" charset="-128"/>
              </a:rPr>
              <a:t>月</a:t>
            </a:r>
            <a:r>
              <a:rPr lang="en-US" altLang="ja-JP" sz="1800" b="1">
                <a:latin typeface="Meiryo UI" panose="020B0604030504040204" pitchFamily="50" charset="-128"/>
                <a:ea typeface="Meiryo UI" panose="020B0604030504040204" pitchFamily="50" charset="-128"/>
              </a:rPr>
              <a:t>29</a:t>
            </a:r>
            <a:r>
              <a:rPr lang="ja-JP" altLang="ja-JP" sz="1800" b="1">
                <a:latin typeface="Meiryo UI" panose="020B0604030504040204" pitchFamily="50" charset="-128"/>
                <a:ea typeface="Meiryo UI" panose="020B0604030504040204" pitchFamily="50" charset="-128"/>
              </a:rPr>
              <a:t>日</a:t>
            </a:r>
            <a:r>
              <a:rPr lang="en-US" altLang="ja-JP" sz="1800" b="1">
                <a:latin typeface="Meiryo UI" panose="020B0604030504040204" pitchFamily="50" charset="-128"/>
                <a:ea typeface="Meiryo UI" panose="020B0604030504040204" pitchFamily="50" charset="-128"/>
              </a:rPr>
              <a:t>(</a:t>
            </a:r>
            <a:r>
              <a:rPr lang="ja-JP" altLang="en-US" sz="1800" b="1">
                <a:latin typeface="Meiryo UI" panose="020B0604030504040204" pitchFamily="50" charset="-128"/>
                <a:ea typeface="Meiryo UI" panose="020B0604030504040204" pitchFamily="50" charset="-128"/>
              </a:rPr>
              <a:t>日</a:t>
            </a:r>
            <a:r>
              <a:rPr lang="en-US" altLang="ja-JP" sz="1800" b="1">
                <a:latin typeface="Meiryo UI" panose="020B0604030504040204" pitchFamily="50" charset="-128"/>
                <a:ea typeface="Meiryo UI" panose="020B0604030504040204" pitchFamily="50" charset="-128"/>
              </a:rPr>
              <a:t>)</a:t>
            </a:r>
            <a:r>
              <a:rPr lang="ja-JP" altLang="en-US" sz="1800" b="1">
                <a:latin typeface="Meiryo UI" panose="020B0604030504040204" pitchFamily="50" charset="-128"/>
                <a:ea typeface="Meiryo UI" panose="020B0604030504040204" pitchFamily="50" charset="-128"/>
              </a:rPr>
              <a:t>　　　</a:t>
            </a:r>
            <a:r>
              <a:rPr lang="en-US" altLang="ja-JP" sz="1800" b="1">
                <a:latin typeface="Meiryo UI" panose="020B0604030504040204" pitchFamily="50" charset="-128"/>
                <a:ea typeface="Meiryo UI" panose="020B0604030504040204" pitchFamily="50" charset="-128"/>
              </a:rPr>
              <a:t>8:00</a:t>
            </a:r>
            <a:r>
              <a:rPr lang="ja-JP" altLang="en-US" sz="1800" b="1">
                <a:latin typeface="Meiryo UI" panose="020B0604030504040204" pitchFamily="50" charset="-128"/>
                <a:ea typeface="Meiryo UI" panose="020B0604030504040204" pitchFamily="50" charset="-128"/>
              </a:rPr>
              <a:t>～</a:t>
            </a:r>
            <a:r>
              <a:rPr lang="en-US" altLang="ja-JP" sz="1800" b="1">
                <a:latin typeface="Meiryo UI" panose="020B0604030504040204" pitchFamily="50" charset="-128"/>
                <a:ea typeface="Meiryo UI" panose="020B0604030504040204" pitchFamily="50" charset="-128"/>
              </a:rPr>
              <a:t>18:00</a:t>
            </a:r>
          </a:p>
          <a:p>
            <a:pPr indent="0">
              <a:buNone/>
            </a:pPr>
            <a:r>
              <a:rPr lang="ja-JP" altLang="ja-JP" sz="1800" b="1">
                <a:latin typeface="Meiryo UI" panose="020B0604030504040204" pitchFamily="50" charset="-128"/>
                <a:ea typeface="Meiryo UI" panose="020B0604030504040204" pitchFamily="50" charset="-128"/>
                <a:cs typeface="Calibri"/>
              </a:rPr>
              <a:t>場</a:t>
            </a:r>
            <a:r>
              <a:rPr lang="ja-JP" altLang="en-US" sz="1800" b="1">
                <a:latin typeface="Meiryo UI" panose="020B0604030504040204" pitchFamily="50" charset="-128"/>
                <a:ea typeface="Meiryo UI" panose="020B0604030504040204" pitchFamily="50" charset="-128"/>
                <a:cs typeface="Calibri"/>
              </a:rPr>
              <a:t>　 </a:t>
            </a:r>
            <a:r>
              <a:rPr lang="ja-JP" altLang="ja-JP" sz="1800" b="1">
                <a:latin typeface="Meiryo UI" panose="020B0604030504040204" pitchFamily="50" charset="-128"/>
                <a:ea typeface="Meiryo UI" panose="020B0604030504040204" pitchFamily="50" charset="-128"/>
                <a:cs typeface="Calibri"/>
              </a:rPr>
              <a:t>所</a:t>
            </a:r>
            <a:r>
              <a:rPr lang="ja-JP" altLang="en-US" sz="1800" b="1">
                <a:latin typeface="Meiryo UI" panose="020B0604030504040204" pitchFamily="50" charset="-128"/>
                <a:ea typeface="Meiryo UI" panose="020B0604030504040204" pitchFamily="50" charset="-128"/>
                <a:cs typeface="Calibri"/>
              </a:rPr>
              <a:t>：</a:t>
            </a:r>
            <a:r>
              <a:rPr lang="en-US" altLang="ja-JP" sz="1800" b="1">
                <a:latin typeface="Meiryo UI" panose="020B0604030504040204" pitchFamily="50" charset="-128"/>
                <a:ea typeface="Meiryo UI" panose="020B0604030504040204" pitchFamily="50" charset="-128"/>
                <a:cs typeface="Calibri"/>
                <a:hlinkClick r:id="rId7"/>
              </a:rPr>
              <a:t>『</a:t>
            </a:r>
            <a:r>
              <a:rPr lang="ja-JP" altLang="en-US" sz="1800" b="1">
                <a:latin typeface="Meiryo UI" panose="020B0604030504040204" pitchFamily="50" charset="-128"/>
                <a:ea typeface="Meiryo UI" panose="020B0604030504040204" pitchFamily="50" charset="-128"/>
                <a:cs typeface="Calibri"/>
                <a:hlinkClick r:id="rId7"/>
              </a:rPr>
              <a:t>富士急ハイランド</a:t>
            </a:r>
            <a:r>
              <a:rPr lang="en-US" altLang="ja-JP" sz="1800" b="1">
                <a:latin typeface="Meiryo UI" panose="020B0604030504040204" pitchFamily="50" charset="-128"/>
                <a:ea typeface="Meiryo UI" panose="020B0604030504040204" pitchFamily="50" charset="-128"/>
                <a:cs typeface="Calibri"/>
                <a:hlinkClick r:id="rId7"/>
              </a:rPr>
              <a:t>』</a:t>
            </a:r>
            <a:r>
              <a:rPr lang="ja-JP" altLang="en-US" sz="1800" b="1">
                <a:latin typeface="Meiryo UI" panose="020B0604030504040204" pitchFamily="50" charset="-128"/>
                <a:ea typeface="Meiryo UI" panose="020B0604030504040204" pitchFamily="50" charset="-128"/>
                <a:cs typeface="Calibri"/>
                <a:hlinkClick r:id="rId7"/>
              </a:rPr>
              <a:t>　</a:t>
            </a:r>
            <a:r>
              <a:rPr lang="ja-JP" altLang="en-US" sz="1800" b="1">
                <a:latin typeface="Meiryo UI" panose="020B0604030504040204" pitchFamily="50" charset="-128"/>
                <a:ea typeface="Meiryo UI" panose="020B0604030504040204" pitchFamily="50" charset="-128"/>
                <a:cs typeface="Calibri"/>
              </a:rPr>
              <a:t>雨天決行</a:t>
            </a:r>
          </a:p>
          <a:p>
            <a:pPr indent="0">
              <a:buNone/>
            </a:pPr>
            <a:r>
              <a:rPr lang="ja-JP" altLang="en-US" sz="1800" b="1">
                <a:latin typeface="Meiryo UI" panose="020B0604030504040204" pitchFamily="50" charset="-128"/>
                <a:ea typeface="Meiryo UI" panose="020B0604030504040204" pitchFamily="50" charset="-128"/>
                <a:cs typeface="Calibri"/>
              </a:rPr>
              <a:t>集　 合：</a:t>
            </a:r>
            <a:r>
              <a:rPr lang="ja-JP" altLang="en-US" sz="1400" b="1">
                <a:latin typeface="Meiryo UI" panose="020B0604030504040204" pitchFamily="50" charset="-128"/>
                <a:ea typeface="Meiryo UI" panose="020B0604030504040204" pitchFamily="50" charset="-128"/>
                <a:cs typeface="Calibri"/>
              </a:rPr>
              <a:t>平塚地区</a:t>
            </a:r>
            <a:r>
              <a:rPr lang="en-US" altLang="ja-JP" sz="1400" b="1">
                <a:latin typeface="Meiryo UI" panose="020B0604030504040204" pitchFamily="50" charset="-128"/>
                <a:ea typeface="Meiryo UI" panose="020B0604030504040204" pitchFamily="50" charset="-128"/>
                <a:cs typeface="Calibri"/>
              </a:rPr>
              <a:t>…『</a:t>
            </a:r>
            <a:r>
              <a:rPr lang="ja-JP" altLang="en-US" sz="1400" b="1">
                <a:latin typeface="Meiryo UI" panose="020B0604030504040204" pitchFamily="50" charset="-128"/>
                <a:ea typeface="Meiryo UI" panose="020B0604030504040204" pitchFamily="50" charset="-128"/>
                <a:cs typeface="Calibri"/>
              </a:rPr>
              <a:t>日産車体第５駐車場</a:t>
            </a:r>
            <a:r>
              <a:rPr lang="en-US" altLang="ja-JP" sz="1400" b="1">
                <a:latin typeface="Meiryo UI" panose="020B0604030504040204" pitchFamily="50" charset="-128"/>
                <a:ea typeface="Meiryo UI" panose="020B0604030504040204" pitchFamily="50" charset="-128"/>
                <a:cs typeface="Calibri"/>
              </a:rPr>
              <a:t>』</a:t>
            </a:r>
            <a:r>
              <a:rPr lang="ja-JP" altLang="en-US" sz="1400" b="1">
                <a:latin typeface="Meiryo UI" panose="020B0604030504040204" pitchFamily="50" charset="-128"/>
                <a:ea typeface="Meiryo UI" panose="020B0604030504040204" pitchFamily="50" charset="-128"/>
                <a:cs typeface="Calibri"/>
              </a:rPr>
              <a:t>　　　　　　　　 　</a:t>
            </a:r>
            <a:r>
              <a:rPr lang="en-US" altLang="ja-JP" sz="1400" b="1">
                <a:latin typeface="Meiryo UI" panose="020B0604030504040204" pitchFamily="50" charset="-128"/>
                <a:ea typeface="Meiryo UI" panose="020B0604030504040204" pitchFamily="50" charset="-128"/>
                <a:cs typeface="Calibri"/>
              </a:rPr>
              <a:t>8:00</a:t>
            </a:r>
            <a:r>
              <a:rPr lang="ja-JP" altLang="en-US" sz="1400" b="1">
                <a:latin typeface="Meiryo UI" panose="020B0604030504040204" pitchFamily="50" charset="-128"/>
                <a:ea typeface="Meiryo UI" panose="020B0604030504040204" pitchFamily="50" charset="-128"/>
                <a:cs typeface="Calibri"/>
              </a:rPr>
              <a:t>集合　</a:t>
            </a:r>
            <a:r>
              <a:rPr lang="en-US" altLang="ja-JP" sz="1400" b="1">
                <a:latin typeface="Meiryo UI" panose="020B0604030504040204" pitchFamily="50" charset="-128"/>
                <a:ea typeface="Meiryo UI" panose="020B0604030504040204" pitchFamily="50" charset="-128"/>
                <a:cs typeface="Calibri"/>
              </a:rPr>
              <a:t>8:10</a:t>
            </a:r>
            <a:r>
              <a:rPr lang="ja-JP" altLang="en-US" sz="1400" b="1">
                <a:latin typeface="Meiryo UI" panose="020B0604030504040204" pitchFamily="50" charset="-128"/>
                <a:ea typeface="Meiryo UI" panose="020B0604030504040204" pitchFamily="50" charset="-128"/>
                <a:cs typeface="Calibri"/>
              </a:rPr>
              <a:t>出発　</a:t>
            </a:r>
          </a:p>
          <a:p>
            <a:pPr indent="0">
              <a:buNone/>
            </a:pPr>
            <a:r>
              <a:rPr lang="ja-JP" altLang="en-US" sz="1400" b="1">
                <a:latin typeface="Meiryo UI" panose="020B0604030504040204" pitchFamily="50" charset="-128"/>
                <a:ea typeface="Meiryo UI" panose="020B0604030504040204" pitchFamily="50" charset="-128"/>
                <a:cs typeface="Calibri"/>
              </a:rPr>
              <a:t>　　　　　　　 秦野地区</a:t>
            </a:r>
            <a:r>
              <a:rPr lang="en-US" altLang="ja-JP" sz="1400" b="1">
                <a:latin typeface="Meiryo UI" panose="020B0604030504040204" pitchFamily="50" charset="-128"/>
                <a:ea typeface="Meiryo UI" panose="020B0604030504040204" pitchFamily="50" charset="-128"/>
                <a:cs typeface="Calibri"/>
              </a:rPr>
              <a:t>…『</a:t>
            </a:r>
            <a:r>
              <a:rPr lang="ja-JP" altLang="en-US" sz="1400" b="1">
                <a:latin typeface="Meiryo UI" panose="020B0604030504040204" pitchFamily="50" charset="-128"/>
                <a:ea typeface="Meiryo UI" panose="020B0604030504040204" pitchFamily="50" charset="-128"/>
                <a:cs typeface="Calibri"/>
              </a:rPr>
              <a:t>秦野市カルチャーパーク第一駐車場</a:t>
            </a:r>
            <a:r>
              <a:rPr lang="en-US" altLang="ja-JP" sz="1400" b="1">
                <a:latin typeface="Meiryo UI" panose="020B0604030504040204" pitchFamily="50" charset="-128"/>
                <a:ea typeface="Meiryo UI" panose="020B0604030504040204" pitchFamily="50" charset="-128"/>
                <a:cs typeface="Calibri"/>
              </a:rPr>
              <a:t>』</a:t>
            </a:r>
            <a:r>
              <a:rPr lang="ja-JP" altLang="en-US" sz="1400" b="1">
                <a:latin typeface="Meiryo UI" panose="020B0604030504040204" pitchFamily="50" charset="-128"/>
                <a:ea typeface="Meiryo UI" panose="020B0604030504040204" pitchFamily="50" charset="-128"/>
                <a:cs typeface="Calibri"/>
              </a:rPr>
              <a:t>　 </a:t>
            </a:r>
            <a:r>
              <a:rPr lang="en-US" altLang="ja-JP" sz="1400" b="1">
                <a:latin typeface="Meiryo UI" panose="020B0604030504040204" pitchFamily="50" charset="-128"/>
                <a:ea typeface="Meiryo UI" panose="020B0604030504040204" pitchFamily="50" charset="-128"/>
                <a:cs typeface="Calibri"/>
              </a:rPr>
              <a:t>8:00</a:t>
            </a:r>
            <a:r>
              <a:rPr lang="ja-JP" altLang="en-US" sz="1400" b="1">
                <a:latin typeface="Meiryo UI" panose="020B0604030504040204" pitchFamily="50" charset="-128"/>
                <a:ea typeface="Meiryo UI" panose="020B0604030504040204" pitchFamily="50" charset="-128"/>
                <a:cs typeface="Calibri"/>
              </a:rPr>
              <a:t>集合　</a:t>
            </a:r>
            <a:r>
              <a:rPr lang="en-US" altLang="ja-JP" sz="1400" b="1">
                <a:latin typeface="Meiryo UI" panose="020B0604030504040204" pitchFamily="50" charset="-128"/>
                <a:ea typeface="Meiryo UI" panose="020B0604030504040204" pitchFamily="50" charset="-128"/>
                <a:cs typeface="Calibri"/>
              </a:rPr>
              <a:t>8:10</a:t>
            </a:r>
            <a:r>
              <a:rPr lang="ja-JP" altLang="en-US" sz="1400" b="1">
                <a:latin typeface="Meiryo UI" panose="020B0604030504040204" pitchFamily="50" charset="-128"/>
                <a:ea typeface="Meiryo UI" panose="020B0604030504040204" pitchFamily="50" charset="-128"/>
                <a:cs typeface="Calibri"/>
              </a:rPr>
              <a:t>出発</a:t>
            </a:r>
          </a:p>
          <a:p>
            <a:pPr indent="0">
              <a:buNone/>
            </a:pPr>
            <a:r>
              <a:rPr lang="ja-JP" altLang="en-US" sz="1400" b="1">
                <a:latin typeface="Meiryo UI" panose="020B0604030504040204" pitchFamily="50" charset="-128"/>
                <a:ea typeface="Meiryo UI" panose="020B0604030504040204" pitchFamily="50" charset="-128"/>
                <a:cs typeface="Calibri"/>
              </a:rPr>
              <a:t>　　　　　　　　　　　　　　　</a:t>
            </a:r>
            <a:r>
              <a:rPr lang="en-US" altLang="ja-JP" sz="1400" b="1">
                <a:latin typeface="Meiryo UI" panose="020B0604030504040204" pitchFamily="50" charset="-128"/>
                <a:ea typeface="Meiryo UI" panose="020B0604030504040204" pitchFamily="50" charset="-128"/>
                <a:cs typeface="Calibri"/>
              </a:rPr>
              <a:t>『</a:t>
            </a:r>
            <a:r>
              <a:rPr lang="ja-JP" altLang="en-US" sz="1400" b="1">
                <a:latin typeface="Meiryo UI" panose="020B0604030504040204" pitchFamily="50" charset="-128"/>
                <a:ea typeface="Meiryo UI" panose="020B0604030504040204" pitchFamily="50" charset="-128"/>
                <a:cs typeface="Calibri"/>
              </a:rPr>
              <a:t>秦野駅南口</a:t>
            </a:r>
            <a:r>
              <a:rPr lang="en-US" altLang="ja-JP" sz="1400" b="1">
                <a:latin typeface="Meiryo UI" panose="020B0604030504040204" pitchFamily="50" charset="-128"/>
                <a:ea typeface="Meiryo UI" panose="020B0604030504040204" pitchFamily="50" charset="-128"/>
                <a:cs typeface="Calibri"/>
              </a:rPr>
              <a:t>』</a:t>
            </a:r>
            <a:r>
              <a:rPr lang="ja-JP" altLang="en-US" sz="1400" b="1">
                <a:latin typeface="Meiryo UI" panose="020B0604030504040204" pitchFamily="50" charset="-128"/>
                <a:ea typeface="Meiryo UI" panose="020B0604030504040204" pitchFamily="50" charset="-128"/>
                <a:cs typeface="Calibri"/>
              </a:rPr>
              <a:t>　　　　　　　　　　　　　　　　</a:t>
            </a:r>
            <a:r>
              <a:rPr lang="en-US" altLang="ja-JP" sz="1400" b="1">
                <a:latin typeface="Meiryo UI" panose="020B0604030504040204" pitchFamily="50" charset="-128"/>
                <a:ea typeface="Meiryo UI" panose="020B0604030504040204" pitchFamily="50" charset="-128"/>
                <a:cs typeface="Calibri"/>
              </a:rPr>
              <a:t>8:10</a:t>
            </a:r>
            <a:r>
              <a:rPr lang="ja-JP" altLang="en-US" sz="1400" b="1">
                <a:latin typeface="Meiryo UI" panose="020B0604030504040204" pitchFamily="50" charset="-128"/>
                <a:ea typeface="Meiryo UI" panose="020B0604030504040204" pitchFamily="50" charset="-128"/>
                <a:cs typeface="Calibri"/>
              </a:rPr>
              <a:t>集合  </a:t>
            </a:r>
            <a:r>
              <a:rPr lang="en-US" altLang="ja-JP" sz="1400" b="1">
                <a:latin typeface="Meiryo UI" panose="020B0604030504040204" pitchFamily="50" charset="-128"/>
                <a:ea typeface="Meiryo UI" panose="020B0604030504040204" pitchFamily="50" charset="-128"/>
                <a:cs typeface="Calibri"/>
              </a:rPr>
              <a:t>8:20</a:t>
            </a:r>
            <a:r>
              <a:rPr lang="ja-JP" altLang="en-US" sz="1400" b="1">
                <a:latin typeface="Meiryo UI" panose="020B0604030504040204" pitchFamily="50" charset="-128"/>
                <a:ea typeface="Meiryo UI" panose="020B0604030504040204" pitchFamily="50" charset="-128"/>
                <a:cs typeface="Calibri"/>
              </a:rPr>
              <a:t>出発</a:t>
            </a:r>
            <a:endParaRPr lang="en-US" altLang="ja-JP" sz="1400" b="1">
              <a:latin typeface="Meiryo UI" panose="020B0604030504040204" pitchFamily="50" charset="-128"/>
              <a:ea typeface="Meiryo UI" panose="020B0604030504040204" pitchFamily="50" charset="-128"/>
              <a:cs typeface="Calibri"/>
            </a:endParaRPr>
          </a:p>
          <a:p>
            <a:pPr indent="0">
              <a:buNone/>
            </a:pPr>
            <a:r>
              <a:rPr lang="ja-JP" altLang="ja-JP" sz="1800" b="1">
                <a:latin typeface="Meiryo UI" panose="020B0604030504040204" pitchFamily="50" charset="-128"/>
                <a:ea typeface="Meiryo UI" panose="020B0604030504040204" pitchFamily="50" charset="-128"/>
                <a:cs typeface="Calibri"/>
              </a:rPr>
              <a:t>対</a:t>
            </a:r>
            <a:r>
              <a:rPr lang="ja-JP" altLang="en-US" sz="1800" b="1">
                <a:latin typeface="Meiryo UI" panose="020B0604030504040204" pitchFamily="50" charset="-128"/>
                <a:ea typeface="Meiryo UI" panose="020B0604030504040204" pitchFamily="50" charset="-128"/>
                <a:cs typeface="Calibri"/>
              </a:rPr>
              <a:t>　 </a:t>
            </a:r>
            <a:r>
              <a:rPr lang="ja-JP" altLang="ja-JP" sz="1800" b="1">
                <a:latin typeface="Meiryo UI" panose="020B0604030504040204" pitchFamily="50" charset="-128"/>
                <a:ea typeface="Meiryo UI" panose="020B0604030504040204" pitchFamily="50" charset="-128"/>
                <a:cs typeface="Calibri"/>
              </a:rPr>
              <a:t>象</a:t>
            </a:r>
            <a:r>
              <a:rPr lang="ja-JP" altLang="en-US" sz="1800" b="1">
                <a:latin typeface="Meiryo UI" panose="020B0604030504040204" pitchFamily="50" charset="-128"/>
                <a:ea typeface="Meiryo UI" panose="020B0604030504040204" pitchFamily="50" charset="-128"/>
                <a:cs typeface="Calibri"/>
              </a:rPr>
              <a:t>：</a:t>
            </a:r>
            <a:r>
              <a:rPr lang="ja-JP" altLang="ja-JP" sz="1800" b="1">
                <a:latin typeface="Meiryo UI" panose="020B0604030504040204" pitchFamily="50" charset="-128"/>
                <a:ea typeface="Meiryo UI" panose="020B0604030504040204" pitchFamily="50" charset="-128"/>
                <a:cs typeface="Calibri"/>
              </a:rPr>
              <a:t>組合員とその家族</a:t>
            </a:r>
            <a:r>
              <a:rPr lang="ja-JP" altLang="en-US" sz="1800" b="1">
                <a:latin typeface="Meiryo UI" panose="020B0604030504040204" pitchFamily="50" charset="-128"/>
                <a:ea typeface="Meiryo UI" panose="020B0604030504040204" pitchFamily="50" charset="-128"/>
                <a:cs typeface="Calibri"/>
              </a:rPr>
              <a:t> 　</a:t>
            </a:r>
            <a:endParaRPr lang="en-US" altLang="ja-JP" sz="1800" b="1">
              <a:latin typeface="Meiryo UI" panose="020B0604030504040204" pitchFamily="50" charset="-128"/>
              <a:ea typeface="Meiryo UI" panose="020B0604030504040204" pitchFamily="50" charset="-128"/>
              <a:cs typeface="Calibri"/>
            </a:endParaRPr>
          </a:p>
          <a:p>
            <a:pPr indent="0">
              <a:buNone/>
            </a:pPr>
            <a:r>
              <a:rPr lang="ja-JP" altLang="en-US" sz="1800" b="1">
                <a:latin typeface="Meiryo UI" panose="020B0604030504040204" pitchFamily="50" charset="-128"/>
                <a:ea typeface="Meiryo UI" panose="020B0604030504040204" pitchFamily="50" charset="-128"/>
                <a:cs typeface="Calibri"/>
              </a:rPr>
              <a:t>定　 員：</a:t>
            </a:r>
            <a:r>
              <a:rPr lang="en-US" altLang="ja-JP" sz="1800" b="1">
                <a:latin typeface="Meiryo UI" panose="020B0604030504040204" pitchFamily="50" charset="-128"/>
                <a:ea typeface="Meiryo UI" panose="020B0604030504040204" pitchFamily="50" charset="-128"/>
                <a:cs typeface="Calibri"/>
              </a:rPr>
              <a:t>200</a:t>
            </a:r>
            <a:r>
              <a:rPr lang="ja-JP" altLang="en-US" sz="1800" b="1">
                <a:latin typeface="Meiryo UI" panose="020B0604030504040204" pitchFamily="50" charset="-128"/>
                <a:ea typeface="Meiryo UI" panose="020B0604030504040204" pitchFamily="50" charset="-128"/>
                <a:cs typeface="Calibri"/>
              </a:rPr>
              <a:t>名　</a:t>
            </a:r>
            <a:r>
              <a:rPr lang="en-US" altLang="ja-JP" sz="1200" b="1">
                <a:latin typeface="Meiryo UI" panose="020B0604030504040204" pitchFamily="50" charset="-128"/>
                <a:ea typeface="Meiryo UI" panose="020B0604030504040204" pitchFamily="50" charset="-128"/>
                <a:cs typeface="Calibri"/>
              </a:rPr>
              <a:t>※</a:t>
            </a:r>
            <a:r>
              <a:rPr lang="ja-JP" altLang="en-US" sz="1200" b="1">
                <a:latin typeface="Meiryo UI" panose="020B0604030504040204" pitchFamily="50" charset="-128"/>
                <a:ea typeface="Meiryo UI" panose="020B0604030504040204" pitchFamily="50" charset="-128"/>
                <a:cs typeface="Calibri"/>
              </a:rPr>
              <a:t>申込多数の場合、抽選</a:t>
            </a:r>
            <a:endParaRPr lang="en-US" altLang="ja-JP" sz="1200" b="1">
              <a:latin typeface="Meiryo UI" panose="020B0604030504040204" pitchFamily="50" charset="-128"/>
              <a:ea typeface="Meiryo UI" panose="020B0604030504040204" pitchFamily="50" charset="-128"/>
              <a:cs typeface="Calibri"/>
            </a:endParaRPr>
          </a:p>
        </p:txBody>
      </p:sp>
      <p:sp>
        <p:nvSpPr>
          <p:cNvPr id="5" name="Rectangle 87">
            <a:extLst>
              <a:ext uri="{FF2B5EF4-FFF2-40B4-BE49-F238E27FC236}">
                <a16:creationId xmlns:a16="http://schemas.microsoft.com/office/drawing/2014/main" id="{9EF3F4A2-A142-F413-9F13-C7B958D544F5}"/>
              </a:ext>
            </a:extLst>
          </p:cNvPr>
          <p:cNvSpPr>
            <a:spLocks noChangeArrowheads="1"/>
          </p:cNvSpPr>
          <p:nvPr/>
        </p:nvSpPr>
        <p:spPr bwMode="auto">
          <a:xfrm>
            <a:off x="185391" y="7692800"/>
            <a:ext cx="6857999" cy="104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7" tIns="32657" rIns="12857" bIns="32657" anchor="ctr">
            <a:spAutoFit/>
          </a:bodyPr>
          <a:lstStyle>
            <a:lvl1pPr indent="1682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0">
              <a:buNone/>
            </a:pPr>
            <a:r>
              <a:rPr kumimoji="1" lang="ja-JP" altLang="en-US" sz="1200" b="1">
                <a:latin typeface="Meiryo UI" panose="020B0604030504040204" pitchFamily="50" charset="-128"/>
                <a:ea typeface="Meiryo UI" panose="020B0604030504040204" pitchFamily="50" charset="-128"/>
              </a:rPr>
              <a:t>　参加費には、バス代、ワンデーフリーパス、保険代を含みます。</a:t>
            </a:r>
            <a:endParaRPr kumimoji="1" lang="en-US" altLang="ja-JP" sz="1200" b="1">
              <a:latin typeface="Meiryo UI" panose="020B0604030504040204" pitchFamily="50" charset="-128"/>
              <a:ea typeface="Meiryo UI" panose="020B0604030504040204" pitchFamily="50" charset="-128"/>
            </a:endParaRPr>
          </a:p>
          <a:p>
            <a:pPr indent="0">
              <a:lnSpc>
                <a:spcPts val="1500"/>
              </a:lnSpc>
              <a:buNone/>
            </a:pPr>
            <a:r>
              <a:rPr lang="ja-JP" altLang="en-US" sz="1200" b="1" u="sng">
                <a:latin typeface="Meiryo UI" panose="020B0604030504040204" pitchFamily="50" charset="-128"/>
                <a:ea typeface="Meiryo UI" panose="020B0604030504040204" pitchFamily="50" charset="-128"/>
                <a:cs typeface="Calibri"/>
              </a:rPr>
              <a:t>　</a:t>
            </a:r>
            <a:r>
              <a:rPr lang="en-US" altLang="ja-JP" sz="1200" b="1" u="sng">
                <a:latin typeface="Meiryo UI" panose="020B0604030504040204" pitchFamily="50" charset="-128"/>
                <a:ea typeface="Meiryo UI" panose="020B0604030504040204" pitchFamily="50" charset="-128"/>
                <a:cs typeface="Calibri"/>
              </a:rPr>
              <a:t>※</a:t>
            </a:r>
            <a:r>
              <a:rPr lang="ja-JP" altLang="en-US" sz="1200" b="1" u="sng">
                <a:latin typeface="Meiryo UI" panose="020B0604030504040204" pitchFamily="50" charset="-128"/>
                <a:ea typeface="Meiryo UI" panose="020B0604030504040204" pitchFamily="50" charset="-128"/>
                <a:cs typeface="Calibri"/>
              </a:rPr>
              <a:t>下記のアトラクションはフリーパスでご利用いただけません。別途利用料金が必要です</a:t>
            </a:r>
          </a:p>
          <a:p>
            <a:pPr indent="0">
              <a:lnSpc>
                <a:spcPts val="1500"/>
              </a:lnSpc>
              <a:buNone/>
            </a:pPr>
            <a:r>
              <a:rPr lang="ja-JP" altLang="en-US" sz="1200" b="1" u="sng">
                <a:latin typeface="Meiryo UI" panose="020B0604030504040204" pitchFamily="50" charset="-128"/>
                <a:ea typeface="Meiryo UI" panose="020B0604030504040204" pitchFamily="50" charset="-128"/>
                <a:cs typeface="Calibri"/>
              </a:rPr>
              <a:t>戦慄迷宮～慈急総合病院～・</a:t>
            </a:r>
            <a:r>
              <a:rPr lang="en-US" altLang="ja-JP" sz="1200" b="1" u="sng">
                <a:latin typeface="Meiryo UI" panose="020B0604030504040204" pitchFamily="50" charset="-128"/>
                <a:ea typeface="Meiryo UI" panose="020B0604030504040204" pitchFamily="50" charset="-128"/>
                <a:cs typeface="Calibri"/>
              </a:rPr>
              <a:t>FUJIYAMA</a:t>
            </a:r>
            <a:r>
              <a:rPr lang="ja-JP" altLang="en-US" sz="1200" b="1" u="sng">
                <a:latin typeface="Meiryo UI" panose="020B0604030504040204" pitchFamily="50" charset="-128"/>
                <a:ea typeface="Meiryo UI" panose="020B0604030504040204" pitchFamily="50" charset="-128"/>
                <a:cs typeface="Calibri"/>
              </a:rPr>
              <a:t>ウォーク・</a:t>
            </a:r>
            <a:r>
              <a:rPr lang="en-US" altLang="ja-JP" sz="1200" b="1" u="sng">
                <a:latin typeface="Meiryo UI" panose="020B0604030504040204" pitchFamily="50" charset="-128"/>
                <a:ea typeface="Meiryo UI" panose="020B0604030504040204" pitchFamily="50" charset="-128"/>
                <a:cs typeface="Calibri"/>
              </a:rPr>
              <a:t>FUJIYAMA</a:t>
            </a:r>
            <a:r>
              <a:rPr lang="ja-JP" altLang="en-US" sz="1200" b="1" u="sng">
                <a:latin typeface="Meiryo UI" panose="020B0604030504040204" pitchFamily="50" charset="-128"/>
                <a:ea typeface="Meiryo UI" panose="020B0604030504040204" pitchFamily="50" charset="-128"/>
                <a:cs typeface="Calibri"/>
              </a:rPr>
              <a:t>スライダー・幻影劇場・忍術カーニバル他</a:t>
            </a:r>
            <a:r>
              <a:rPr lang="ja-JP" altLang="en-US" sz="1200">
                <a:solidFill>
                  <a:srgbClr val="FF0000"/>
                </a:solidFill>
                <a:latin typeface="Meiryo UI" panose="020B0604030504040204" pitchFamily="50" charset="-128"/>
                <a:ea typeface="Meiryo UI" panose="020B0604030504040204" pitchFamily="50" charset="-128"/>
              </a:rPr>
              <a:t>　</a:t>
            </a:r>
            <a:r>
              <a:rPr lang="ja-JP" altLang="en-US" sz="1200" b="1">
                <a:latin typeface="Meiryo UI" panose="020B0604030504040204" pitchFamily="50" charset="-128"/>
                <a:ea typeface="Meiryo UI" panose="020B0604030504040204" pitchFamily="50" charset="-128"/>
                <a:cs typeface="Calibri"/>
              </a:rPr>
              <a:t>　　</a:t>
            </a:r>
            <a:endParaRPr lang="en-US" altLang="ja-JP" sz="1200" b="1">
              <a:latin typeface="Meiryo UI" panose="020B0604030504040204" pitchFamily="50" charset="-128"/>
              <a:ea typeface="Meiryo UI" panose="020B0604030504040204" pitchFamily="50" charset="-128"/>
              <a:cs typeface="Calibri"/>
            </a:endParaRPr>
          </a:p>
          <a:p>
            <a:pPr indent="0">
              <a:buNone/>
            </a:pPr>
            <a:r>
              <a:rPr lang="ja-JP" altLang="en-US" sz="1800">
                <a:solidFill>
                  <a:srgbClr val="FF0000"/>
                </a:solidFill>
                <a:latin typeface="Meiryo UI" panose="020B0604030504040204" pitchFamily="50" charset="-128"/>
                <a:ea typeface="Meiryo UI" panose="020B0604030504040204" pitchFamily="50" charset="-128"/>
              </a:rPr>
              <a:t>　　　</a:t>
            </a:r>
            <a:endParaRPr lang="en-US" altLang="ja-JP" sz="1800" b="1">
              <a:solidFill>
                <a:srgbClr val="FF0000"/>
              </a:solidFill>
              <a:latin typeface="Meiryo UI" panose="020B0604030504040204" pitchFamily="50" charset="-128"/>
              <a:ea typeface="Meiryo UI" panose="020B0604030504040204" pitchFamily="50" charset="-128"/>
              <a:cs typeface="Calibri"/>
            </a:endParaRPr>
          </a:p>
        </p:txBody>
      </p:sp>
      <p:sp>
        <p:nvSpPr>
          <p:cNvPr id="8" name="テキスト ボックス 7">
            <a:extLst>
              <a:ext uri="{FF2B5EF4-FFF2-40B4-BE49-F238E27FC236}">
                <a16:creationId xmlns:a16="http://schemas.microsoft.com/office/drawing/2014/main" id="{0BED47BE-AF3D-3225-728C-AC0A4B768DC1}"/>
              </a:ext>
            </a:extLst>
          </p:cNvPr>
          <p:cNvSpPr txBox="1"/>
          <p:nvPr/>
        </p:nvSpPr>
        <p:spPr>
          <a:xfrm>
            <a:off x="165389" y="8212184"/>
            <a:ext cx="6878001" cy="1323439"/>
          </a:xfrm>
          <a:prstGeom prst="rect">
            <a:avLst/>
          </a:prstGeom>
          <a:noFill/>
          <a:ln>
            <a:noFill/>
          </a:ln>
        </p:spPr>
        <p:txBody>
          <a:bodyPr wrap="square" rtlCol="0">
            <a:spAutoFit/>
          </a:bodyPr>
          <a:lstStyle/>
          <a:p>
            <a:r>
              <a:rPr kumimoji="1" lang="ja-JP" altLang="en-US" sz="1400">
                <a:latin typeface="Meiryo UI" panose="020B0604030504040204" pitchFamily="50" charset="-128"/>
                <a:ea typeface="Meiryo UI" panose="020B0604030504040204" pitchFamily="50" charset="-128"/>
              </a:rPr>
              <a:t>■注意事項■</a:t>
            </a:r>
            <a:r>
              <a:rPr lang="ja-JP" altLang="en-US" sz="2400">
                <a:solidFill>
                  <a:srgbClr val="FF0000"/>
                </a:solidFill>
                <a:latin typeface="Meiryo UI" panose="020B0604030504040204" pitchFamily="50" charset="-128"/>
                <a:ea typeface="Meiryo UI" panose="020B0604030504040204" pitchFamily="50" charset="-128"/>
              </a:rPr>
              <a:t>　</a:t>
            </a:r>
            <a:endParaRPr lang="en-US" altLang="ja-JP" sz="2400" b="1">
              <a:solidFill>
                <a:srgbClr val="FF0000"/>
              </a:solidFill>
              <a:latin typeface="Meiryo UI" panose="020B0604030504040204" pitchFamily="50" charset="-128"/>
              <a:ea typeface="Meiryo UI" panose="020B0604030504040204" pitchFamily="50" charset="-128"/>
              <a:cs typeface="Calibri"/>
            </a:endParaRPr>
          </a:p>
          <a:p>
            <a:r>
              <a:rPr kumimoji="1" lang="ja-JP" altLang="en-US" sz="1400">
                <a:latin typeface="Meiryo UI" panose="020B0604030504040204" pitchFamily="50" charset="-128"/>
                <a:ea typeface="Meiryo UI" panose="020B0604030504040204" pitchFamily="50" charset="-128"/>
              </a:rPr>
              <a:t>・昼食や飲み物は各自で準備をお願いいたします。</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a:t>
            </a:r>
            <a:r>
              <a:rPr kumimoji="1" lang="en-US" altLang="ja-JP" sz="1400">
                <a:latin typeface="Meiryo UI" panose="020B0604030504040204" pitchFamily="50" charset="-128"/>
                <a:ea typeface="Meiryo UI" panose="020B0604030504040204" pitchFamily="50" charset="-128"/>
              </a:rPr>
              <a:t>10/20</a:t>
            </a:r>
            <a:r>
              <a:rPr kumimoji="1" lang="ja-JP" altLang="en-US" sz="1400">
                <a:latin typeface="Meiryo UI" panose="020B0604030504040204" pitchFamily="50" charset="-128"/>
                <a:ea typeface="Meiryo UI" panose="020B0604030504040204" pitchFamily="50" charset="-128"/>
              </a:rPr>
              <a:t>以降のキャンセルについては、</a:t>
            </a:r>
            <a:r>
              <a:rPr kumimoji="1" lang="en-US" altLang="ja-JP" sz="1400">
                <a:latin typeface="Meiryo UI" panose="020B0604030504040204" pitchFamily="50" charset="-128"/>
                <a:ea typeface="Meiryo UI" panose="020B0604030504040204" pitchFamily="50" charset="-128"/>
              </a:rPr>
              <a:t>1,000</a:t>
            </a:r>
            <a:r>
              <a:rPr kumimoji="1" lang="ja-JP" altLang="en-US" sz="1400">
                <a:latin typeface="Meiryo UI" panose="020B0604030504040204" pitchFamily="50" charset="-128"/>
                <a:ea typeface="Meiryo UI" panose="020B0604030504040204" pitchFamily="50" charset="-128"/>
              </a:rPr>
              <a:t>円</a:t>
            </a:r>
            <a:r>
              <a:rPr kumimoji="1" lang="en-US" altLang="ja-JP" sz="1400">
                <a:latin typeface="Meiryo UI" panose="020B0604030504040204" pitchFamily="50" charset="-128"/>
                <a:ea typeface="Meiryo UI" panose="020B0604030504040204" pitchFamily="50" charset="-128"/>
              </a:rPr>
              <a:t>/</a:t>
            </a:r>
            <a:r>
              <a:rPr kumimoji="1" lang="ja-JP" altLang="en-US" sz="1400">
                <a:latin typeface="Meiryo UI" panose="020B0604030504040204" pitchFamily="50" charset="-128"/>
                <a:ea typeface="Meiryo UI" panose="020B0604030504040204" pitchFamily="50" charset="-128"/>
              </a:rPr>
              <a:t>人のキャンセル料が発生いたします。</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・当日朝、必ず検温いただき、</a:t>
            </a:r>
            <a:r>
              <a:rPr kumimoji="1" lang="en-US" altLang="ja-JP" sz="1400">
                <a:latin typeface="Meiryo UI" panose="020B0604030504040204" pitchFamily="50" charset="-128"/>
                <a:ea typeface="Meiryo UI" panose="020B0604030504040204" pitchFamily="50" charset="-128"/>
              </a:rPr>
              <a:t>37.5</a:t>
            </a:r>
            <a:r>
              <a:rPr kumimoji="1" lang="ja-JP" altLang="en-US" sz="1400">
                <a:latin typeface="Meiryo UI" panose="020B0604030504040204" pitchFamily="50" charset="-128"/>
                <a:ea typeface="Meiryo UI" panose="020B0604030504040204" pitchFamily="50" charset="-128"/>
              </a:rPr>
              <a:t>℃以上の場合は、参加をご遠慮ください。</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・バスの中でのマスクの着用は任意としますが各感染症対策へのご協力お願いいたします</a:t>
            </a:r>
            <a:endParaRPr kumimoji="1"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12812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03de57-2e37-46bb-a603-626934c9641b">
      <UserInfo>
        <DisplayName/>
        <AccountId xsi:nil="true"/>
        <AccountType/>
      </UserInfo>
    </SharedWithUsers>
    <MediaLengthInSeconds xmlns="b210ba2f-7a5c-48b8-893d-07532ca4fed2" xsi:nil="true"/>
    <TaxCatchAll xmlns="1d03de57-2e37-46bb-a603-626934c9641b" xsi:nil="true"/>
    <lcf76f155ced4ddcb4097134ff3c332f xmlns="b210ba2f-7a5c-48b8-893d-07532ca4fe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DA5769AFEB7B746B5040332E135FC99" ma:contentTypeVersion="17" ma:contentTypeDescription="新しいドキュメントを作成します。" ma:contentTypeScope="" ma:versionID="16972bf0f2063f165a0f6a0ade915c09">
  <xsd:schema xmlns:xsd="http://www.w3.org/2001/XMLSchema" xmlns:xs="http://www.w3.org/2001/XMLSchema" xmlns:p="http://schemas.microsoft.com/office/2006/metadata/properties" xmlns:ns2="b210ba2f-7a5c-48b8-893d-07532ca4fed2" xmlns:ns3="1d03de57-2e37-46bb-a603-626934c9641b" targetNamespace="http://schemas.microsoft.com/office/2006/metadata/properties" ma:root="true" ma:fieldsID="8c35bef9f8aa4b004a2dc71161b40176" ns2:_="" ns3:_="">
    <xsd:import namespace="b210ba2f-7a5c-48b8-893d-07532ca4fed2"/>
    <xsd:import namespace="1d03de57-2e37-46bb-a603-626934c964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0ba2f-7a5c-48b8-893d-07532ca4fe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9dd84382-b38c-4eba-b7c2-4a66a077def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03de57-2e37-46bb-a603-626934c9641b"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c1f20d0c-afc7-4d05-85d0-924cf6bebd9c}" ma:internalName="TaxCatchAll" ma:showField="CatchAllData" ma:web="1d03de57-2e37-46bb-a603-626934c964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D7A505-B6AE-442B-A58E-FD647AB9D177}">
  <ds:schemaRefs>
    <ds:schemaRef ds:uri="1d03de57-2e37-46bb-a603-626934c9641b"/>
    <ds:schemaRef ds:uri="b210ba2f-7a5c-48b8-893d-07532ca4fe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56E96A-D54D-4BBA-8E8E-469BAB4BD2D1}">
  <ds:schemaRefs>
    <ds:schemaRef ds:uri="1d03de57-2e37-46bb-a603-626934c9641b"/>
    <ds:schemaRef ds:uri="b210ba2f-7a5c-48b8-893d-07532ca4fe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28D87B-5C17-4002-BF0F-3C13B5F4A3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279</Words>
  <Application>Microsoft Office PowerPoint</Application>
  <PresentationFormat>A4 210 x 297 mm</PresentationFormat>
  <Paragraphs>31</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HGP創英角ｺﾞｼｯｸUB</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MASAMICHI FUKUISHI</dc:creator>
  <cp:lastModifiedBy>連合 西湘地域</cp:lastModifiedBy>
  <cp:revision>2</cp:revision>
  <dcterms:created xsi:type="dcterms:W3CDTF">2022-03-16T09:17:01Z</dcterms:created>
  <dcterms:modified xsi:type="dcterms:W3CDTF">2023-09-15T06:39:51Z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0x0101007DA5769AFEB7B746B5040332E135FC99</vt:lpwstr>
  </property>
  <property fmtid="{D5CDD505-2E9C-101B-9397-08002B2CF9AE}" pid="3" name="Order">
    <vt:r8>605400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